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6858000" cy="9906000" type="A4"/>
  <p:notesSz cx="6670675" cy="9929813"/>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848"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3AC558-CD82-4E22-85AE-88FDB7C54DEC}" v="2" dt="2021-05-30T22:31:14.0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85" autoAdjust="0"/>
    <p:restoredTop sz="90929"/>
  </p:normalViewPr>
  <p:slideViewPr>
    <p:cSldViewPr snapToGrid="0" showGuides="1">
      <p:cViewPr varScale="1">
        <p:scale>
          <a:sx n="79" d="100"/>
          <a:sy n="79" d="100"/>
        </p:scale>
        <p:origin x="3654" y="54"/>
      </p:cViewPr>
      <p:guideLst>
        <p:guide orient="horz" pos="2848"/>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B4A90CE7-59C2-4F85-BF52-F069EAA3CCA0}"/>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AAF6315E-63AC-4A6F-96A8-AF425D4BA680}"/>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E80E190E-ACD0-461C-BDAD-76271A34E3FC}"/>
              </a:ext>
            </a:extLst>
          </p:cNvPr>
          <p:cNvSpPr>
            <a:spLocks noGrp="1" noChangeArrowheads="1"/>
          </p:cNvSpPr>
          <p:nvPr>
            <p:ph type="sldNum" sz="quarter" idx="12"/>
          </p:nvPr>
        </p:nvSpPr>
        <p:spPr>
          <a:ln/>
        </p:spPr>
        <p:txBody>
          <a:bodyPr/>
          <a:lstStyle>
            <a:lvl1pPr>
              <a:defRPr/>
            </a:lvl1pPr>
          </a:lstStyle>
          <a:p>
            <a:pPr>
              <a:defRPr/>
            </a:pPr>
            <a:fld id="{1A9E1CD4-90C2-43F1-A33C-A10431B38F31}" type="slidenum">
              <a:rPr lang="de-DE" altLang="de-DE"/>
              <a:pPr>
                <a:defRPr/>
              </a:pPr>
              <a:t>‹Nr.›</a:t>
            </a:fld>
            <a:endParaRPr lang="de-DE" altLang="de-DE"/>
          </a:p>
        </p:txBody>
      </p:sp>
    </p:spTree>
    <p:extLst>
      <p:ext uri="{BB962C8B-B14F-4D97-AF65-F5344CB8AC3E}">
        <p14:creationId xmlns:p14="http://schemas.microsoft.com/office/powerpoint/2010/main" val="199912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4FE41805-CF39-4E4A-A2E9-D5F2FC775C44}"/>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EF9EFB6A-DCC7-47B0-AD46-61E0D4C436A6}"/>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8EF5C14F-BDD0-4E92-B596-9A611BBE987F}"/>
              </a:ext>
            </a:extLst>
          </p:cNvPr>
          <p:cNvSpPr>
            <a:spLocks noGrp="1" noChangeArrowheads="1"/>
          </p:cNvSpPr>
          <p:nvPr>
            <p:ph type="sldNum" sz="quarter" idx="12"/>
          </p:nvPr>
        </p:nvSpPr>
        <p:spPr>
          <a:ln/>
        </p:spPr>
        <p:txBody>
          <a:bodyPr/>
          <a:lstStyle>
            <a:lvl1pPr>
              <a:defRPr/>
            </a:lvl1pPr>
          </a:lstStyle>
          <a:p>
            <a:pPr>
              <a:defRPr/>
            </a:pPr>
            <a:fld id="{4144D879-FF49-4137-8A02-D92C7D814857}" type="slidenum">
              <a:rPr lang="de-DE" altLang="de-DE"/>
              <a:pPr>
                <a:defRPr/>
              </a:pPr>
              <a:t>‹Nr.›</a:t>
            </a:fld>
            <a:endParaRPr lang="de-DE" altLang="de-DE"/>
          </a:p>
        </p:txBody>
      </p:sp>
    </p:spTree>
    <p:extLst>
      <p:ext uri="{BB962C8B-B14F-4D97-AF65-F5344CB8AC3E}">
        <p14:creationId xmlns:p14="http://schemas.microsoft.com/office/powerpoint/2010/main" val="424528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886325" y="881063"/>
            <a:ext cx="1457325" cy="7924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14350" y="881063"/>
            <a:ext cx="4219575" cy="7924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9809EA17-C2F7-4C0A-BCDA-A9E2AAD5E052}"/>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5F33E33D-9D51-49FC-887F-CC61F25A7A43}"/>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2A061127-5A0B-48E1-B394-4C86E55D2B37}"/>
              </a:ext>
            </a:extLst>
          </p:cNvPr>
          <p:cNvSpPr>
            <a:spLocks noGrp="1" noChangeArrowheads="1"/>
          </p:cNvSpPr>
          <p:nvPr>
            <p:ph type="sldNum" sz="quarter" idx="12"/>
          </p:nvPr>
        </p:nvSpPr>
        <p:spPr>
          <a:ln/>
        </p:spPr>
        <p:txBody>
          <a:bodyPr/>
          <a:lstStyle>
            <a:lvl1pPr>
              <a:defRPr/>
            </a:lvl1pPr>
          </a:lstStyle>
          <a:p>
            <a:pPr>
              <a:defRPr/>
            </a:pPr>
            <a:fld id="{6E4C1E76-BD3C-4C34-99E2-F9DAFA85CCC5}" type="slidenum">
              <a:rPr lang="de-DE" altLang="de-DE"/>
              <a:pPr>
                <a:defRPr/>
              </a:pPr>
              <a:t>‹Nr.›</a:t>
            </a:fld>
            <a:endParaRPr lang="de-DE" altLang="de-DE"/>
          </a:p>
        </p:txBody>
      </p:sp>
    </p:spTree>
    <p:extLst>
      <p:ext uri="{BB962C8B-B14F-4D97-AF65-F5344CB8AC3E}">
        <p14:creationId xmlns:p14="http://schemas.microsoft.com/office/powerpoint/2010/main" val="405527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32F55D83-9538-4BB5-8CB7-B69F04D76077}"/>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3195BF08-36DE-45BB-9A78-0C24DCAC366F}"/>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46800D01-B66E-4A7E-B148-7F918F1B3092}"/>
              </a:ext>
            </a:extLst>
          </p:cNvPr>
          <p:cNvSpPr>
            <a:spLocks noGrp="1" noChangeArrowheads="1"/>
          </p:cNvSpPr>
          <p:nvPr>
            <p:ph type="sldNum" sz="quarter" idx="12"/>
          </p:nvPr>
        </p:nvSpPr>
        <p:spPr>
          <a:ln/>
        </p:spPr>
        <p:txBody>
          <a:bodyPr/>
          <a:lstStyle>
            <a:lvl1pPr>
              <a:defRPr/>
            </a:lvl1pPr>
          </a:lstStyle>
          <a:p>
            <a:pPr>
              <a:defRPr/>
            </a:pPr>
            <a:fld id="{08B1CF4D-2BAA-4206-B99C-42899C224827}" type="slidenum">
              <a:rPr lang="de-DE" altLang="de-DE"/>
              <a:pPr>
                <a:defRPr/>
              </a:pPr>
              <a:t>‹Nr.›</a:t>
            </a:fld>
            <a:endParaRPr lang="de-DE" altLang="de-DE"/>
          </a:p>
        </p:txBody>
      </p:sp>
    </p:spTree>
    <p:extLst>
      <p:ext uri="{BB962C8B-B14F-4D97-AF65-F5344CB8AC3E}">
        <p14:creationId xmlns:p14="http://schemas.microsoft.com/office/powerpoint/2010/main" val="2916235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a:extLst>
              <a:ext uri="{FF2B5EF4-FFF2-40B4-BE49-F238E27FC236}">
                <a16:creationId xmlns:a16="http://schemas.microsoft.com/office/drawing/2014/main" id="{6920088D-5556-4DCB-9408-8F827D0D1E5C}"/>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781F83E4-B1D9-43F9-9B96-685FA8A0753B}"/>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2273D299-0AE4-4977-8710-7B50E019890D}"/>
              </a:ext>
            </a:extLst>
          </p:cNvPr>
          <p:cNvSpPr>
            <a:spLocks noGrp="1" noChangeArrowheads="1"/>
          </p:cNvSpPr>
          <p:nvPr>
            <p:ph type="sldNum" sz="quarter" idx="12"/>
          </p:nvPr>
        </p:nvSpPr>
        <p:spPr>
          <a:ln/>
        </p:spPr>
        <p:txBody>
          <a:bodyPr/>
          <a:lstStyle>
            <a:lvl1pPr>
              <a:defRPr/>
            </a:lvl1pPr>
          </a:lstStyle>
          <a:p>
            <a:pPr>
              <a:defRPr/>
            </a:pPr>
            <a:fld id="{29800896-9B53-43A6-890F-C36373B8B12E}" type="slidenum">
              <a:rPr lang="de-DE" altLang="de-DE"/>
              <a:pPr>
                <a:defRPr/>
              </a:pPr>
              <a:t>‹Nr.›</a:t>
            </a:fld>
            <a:endParaRPr lang="de-DE" altLang="de-DE"/>
          </a:p>
        </p:txBody>
      </p:sp>
    </p:spTree>
    <p:extLst>
      <p:ext uri="{BB962C8B-B14F-4D97-AF65-F5344CB8AC3E}">
        <p14:creationId xmlns:p14="http://schemas.microsoft.com/office/powerpoint/2010/main" val="3768541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5E45CC5C-837C-439D-A5BE-BA824567E09B}"/>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CEC872E1-ED4D-42D8-8CDF-488E69210455}"/>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23FADC72-7BC0-4656-BF25-296E2959E7C9}"/>
              </a:ext>
            </a:extLst>
          </p:cNvPr>
          <p:cNvSpPr>
            <a:spLocks noGrp="1" noChangeArrowheads="1"/>
          </p:cNvSpPr>
          <p:nvPr>
            <p:ph type="sldNum" sz="quarter" idx="12"/>
          </p:nvPr>
        </p:nvSpPr>
        <p:spPr>
          <a:ln/>
        </p:spPr>
        <p:txBody>
          <a:bodyPr/>
          <a:lstStyle>
            <a:lvl1pPr>
              <a:defRPr/>
            </a:lvl1pPr>
          </a:lstStyle>
          <a:p>
            <a:pPr>
              <a:defRPr/>
            </a:pPr>
            <a:fld id="{52A7DBEA-BF7B-480D-A946-D86279D3D1BE}" type="slidenum">
              <a:rPr lang="de-DE" altLang="de-DE"/>
              <a:pPr>
                <a:defRPr/>
              </a:pPr>
              <a:t>‹Nr.›</a:t>
            </a:fld>
            <a:endParaRPr lang="de-DE" altLang="de-DE"/>
          </a:p>
        </p:txBody>
      </p:sp>
    </p:spTree>
    <p:extLst>
      <p:ext uri="{BB962C8B-B14F-4D97-AF65-F5344CB8AC3E}">
        <p14:creationId xmlns:p14="http://schemas.microsoft.com/office/powerpoint/2010/main" val="4097173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68CBACA6-D602-4B9D-A01F-0CF1C537E4D3}"/>
              </a:ext>
            </a:extLst>
          </p:cNvPr>
          <p:cNvSpPr>
            <a:spLocks noGrp="1" noChangeArrowheads="1"/>
          </p:cNvSpPr>
          <p:nvPr>
            <p:ph type="dt" sz="half" idx="10"/>
          </p:nvPr>
        </p:nvSpPr>
        <p:spPr>
          <a:ln/>
        </p:spPr>
        <p:txBody>
          <a:bodyPr/>
          <a:lstStyle>
            <a:lvl1pPr>
              <a:defRPr/>
            </a:lvl1pPr>
          </a:lstStyle>
          <a:p>
            <a:pPr>
              <a:defRPr/>
            </a:pPr>
            <a:endParaRPr lang="de-DE"/>
          </a:p>
        </p:txBody>
      </p:sp>
      <p:sp>
        <p:nvSpPr>
          <p:cNvPr id="8" name="Rectangle 5">
            <a:extLst>
              <a:ext uri="{FF2B5EF4-FFF2-40B4-BE49-F238E27FC236}">
                <a16:creationId xmlns:a16="http://schemas.microsoft.com/office/drawing/2014/main" id="{2D673F7F-42B1-42EA-8C87-2DDEE4F5A678}"/>
              </a:ext>
            </a:extLst>
          </p:cNvPr>
          <p:cNvSpPr>
            <a:spLocks noGrp="1" noChangeArrowheads="1"/>
          </p:cNvSpPr>
          <p:nvPr>
            <p:ph type="ftr" sz="quarter" idx="11"/>
          </p:nvPr>
        </p:nvSpPr>
        <p:spPr>
          <a:ln/>
        </p:spPr>
        <p:txBody>
          <a:bodyPr/>
          <a:lstStyle>
            <a:lvl1pPr>
              <a:defRPr/>
            </a:lvl1pPr>
          </a:lstStyle>
          <a:p>
            <a:pPr>
              <a:defRPr/>
            </a:pPr>
            <a:endParaRPr lang="de-DE"/>
          </a:p>
        </p:txBody>
      </p:sp>
      <p:sp>
        <p:nvSpPr>
          <p:cNvPr id="9" name="Rectangle 6">
            <a:extLst>
              <a:ext uri="{FF2B5EF4-FFF2-40B4-BE49-F238E27FC236}">
                <a16:creationId xmlns:a16="http://schemas.microsoft.com/office/drawing/2014/main" id="{73BF4254-CA61-40A5-AB09-ED4D7E003247}"/>
              </a:ext>
            </a:extLst>
          </p:cNvPr>
          <p:cNvSpPr>
            <a:spLocks noGrp="1" noChangeArrowheads="1"/>
          </p:cNvSpPr>
          <p:nvPr>
            <p:ph type="sldNum" sz="quarter" idx="12"/>
          </p:nvPr>
        </p:nvSpPr>
        <p:spPr>
          <a:ln/>
        </p:spPr>
        <p:txBody>
          <a:bodyPr/>
          <a:lstStyle>
            <a:lvl1pPr>
              <a:defRPr/>
            </a:lvl1pPr>
          </a:lstStyle>
          <a:p>
            <a:pPr>
              <a:defRPr/>
            </a:pPr>
            <a:fld id="{E05819D1-F79B-44F1-AF0E-4877F742EA64}" type="slidenum">
              <a:rPr lang="de-DE" altLang="de-DE"/>
              <a:pPr>
                <a:defRPr/>
              </a:pPr>
              <a:t>‹Nr.›</a:t>
            </a:fld>
            <a:endParaRPr lang="de-DE" altLang="de-DE"/>
          </a:p>
        </p:txBody>
      </p:sp>
    </p:spTree>
    <p:extLst>
      <p:ext uri="{BB962C8B-B14F-4D97-AF65-F5344CB8AC3E}">
        <p14:creationId xmlns:p14="http://schemas.microsoft.com/office/powerpoint/2010/main" val="3833580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78CD91BD-A487-4D07-8E76-92CD9E5AA27F}"/>
              </a:ext>
            </a:extLst>
          </p:cNvPr>
          <p:cNvSpPr>
            <a:spLocks noGrp="1" noChangeArrowheads="1"/>
          </p:cNvSpPr>
          <p:nvPr>
            <p:ph type="dt" sz="half" idx="10"/>
          </p:nvPr>
        </p:nvSpPr>
        <p:spPr>
          <a:ln/>
        </p:spPr>
        <p:txBody>
          <a:bodyPr/>
          <a:lstStyle>
            <a:lvl1pPr>
              <a:defRPr/>
            </a:lvl1pPr>
          </a:lstStyle>
          <a:p>
            <a:pPr>
              <a:defRPr/>
            </a:pPr>
            <a:endParaRPr lang="de-DE"/>
          </a:p>
        </p:txBody>
      </p:sp>
      <p:sp>
        <p:nvSpPr>
          <p:cNvPr id="4" name="Rectangle 5">
            <a:extLst>
              <a:ext uri="{FF2B5EF4-FFF2-40B4-BE49-F238E27FC236}">
                <a16:creationId xmlns:a16="http://schemas.microsoft.com/office/drawing/2014/main" id="{14EF58B1-E80B-4A58-ADE3-0C67D3303211}"/>
              </a:ext>
            </a:extLst>
          </p:cNvPr>
          <p:cNvSpPr>
            <a:spLocks noGrp="1" noChangeArrowheads="1"/>
          </p:cNvSpPr>
          <p:nvPr>
            <p:ph type="ftr" sz="quarter" idx="11"/>
          </p:nvPr>
        </p:nvSpPr>
        <p:spPr>
          <a:ln/>
        </p:spPr>
        <p:txBody>
          <a:bodyPr/>
          <a:lstStyle>
            <a:lvl1pPr>
              <a:defRPr/>
            </a:lvl1pPr>
          </a:lstStyle>
          <a:p>
            <a:pPr>
              <a:defRPr/>
            </a:pPr>
            <a:endParaRPr lang="de-DE"/>
          </a:p>
        </p:txBody>
      </p:sp>
      <p:sp>
        <p:nvSpPr>
          <p:cNvPr id="5" name="Rectangle 6">
            <a:extLst>
              <a:ext uri="{FF2B5EF4-FFF2-40B4-BE49-F238E27FC236}">
                <a16:creationId xmlns:a16="http://schemas.microsoft.com/office/drawing/2014/main" id="{D0E571B2-C0C8-4B44-BE08-CC12B5A74EF1}"/>
              </a:ext>
            </a:extLst>
          </p:cNvPr>
          <p:cNvSpPr>
            <a:spLocks noGrp="1" noChangeArrowheads="1"/>
          </p:cNvSpPr>
          <p:nvPr>
            <p:ph type="sldNum" sz="quarter" idx="12"/>
          </p:nvPr>
        </p:nvSpPr>
        <p:spPr>
          <a:ln/>
        </p:spPr>
        <p:txBody>
          <a:bodyPr/>
          <a:lstStyle>
            <a:lvl1pPr>
              <a:defRPr/>
            </a:lvl1pPr>
          </a:lstStyle>
          <a:p>
            <a:pPr>
              <a:defRPr/>
            </a:pPr>
            <a:fld id="{73BDCFDE-3364-490C-A7A8-C44BC013926B}" type="slidenum">
              <a:rPr lang="de-DE" altLang="de-DE"/>
              <a:pPr>
                <a:defRPr/>
              </a:pPr>
              <a:t>‹Nr.›</a:t>
            </a:fld>
            <a:endParaRPr lang="de-DE" altLang="de-DE"/>
          </a:p>
        </p:txBody>
      </p:sp>
    </p:spTree>
    <p:extLst>
      <p:ext uri="{BB962C8B-B14F-4D97-AF65-F5344CB8AC3E}">
        <p14:creationId xmlns:p14="http://schemas.microsoft.com/office/powerpoint/2010/main" val="383006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B11EA00-C04A-477A-9E8A-EDDA0104EE07}"/>
              </a:ext>
            </a:extLst>
          </p:cNvPr>
          <p:cNvSpPr>
            <a:spLocks noGrp="1" noChangeArrowheads="1"/>
          </p:cNvSpPr>
          <p:nvPr>
            <p:ph type="dt" sz="half" idx="10"/>
          </p:nvPr>
        </p:nvSpPr>
        <p:spPr>
          <a:ln/>
        </p:spPr>
        <p:txBody>
          <a:bodyPr/>
          <a:lstStyle>
            <a:lvl1pPr>
              <a:defRPr/>
            </a:lvl1pPr>
          </a:lstStyle>
          <a:p>
            <a:pPr>
              <a:defRPr/>
            </a:pPr>
            <a:endParaRPr lang="de-DE"/>
          </a:p>
        </p:txBody>
      </p:sp>
      <p:sp>
        <p:nvSpPr>
          <p:cNvPr id="3" name="Rectangle 5">
            <a:extLst>
              <a:ext uri="{FF2B5EF4-FFF2-40B4-BE49-F238E27FC236}">
                <a16:creationId xmlns:a16="http://schemas.microsoft.com/office/drawing/2014/main" id="{9058D99E-40DA-4EB8-BE7A-3A6C8F2B7494}"/>
              </a:ext>
            </a:extLst>
          </p:cNvPr>
          <p:cNvSpPr>
            <a:spLocks noGrp="1" noChangeArrowheads="1"/>
          </p:cNvSpPr>
          <p:nvPr>
            <p:ph type="ftr" sz="quarter" idx="11"/>
          </p:nvPr>
        </p:nvSpPr>
        <p:spPr>
          <a:ln/>
        </p:spPr>
        <p:txBody>
          <a:bodyPr/>
          <a:lstStyle>
            <a:lvl1pPr>
              <a:defRPr/>
            </a:lvl1pPr>
          </a:lstStyle>
          <a:p>
            <a:pPr>
              <a:defRPr/>
            </a:pPr>
            <a:endParaRPr lang="de-DE"/>
          </a:p>
        </p:txBody>
      </p:sp>
      <p:sp>
        <p:nvSpPr>
          <p:cNvPr id="4" name="Rectangle 6">
            <a:extLst>
              <a:ext uri="{FF2B5EF4-FFF2-40B4-BE49-F238E27FC236}">
                <a16:creationId xmlns:a16="http://schemas.microsoft.com/office/drawing/2014/main" id="{A18D928A-B5DE-401D-B82A-B84E5B369D99}"/>
              </a:ext>
            </a:extLst>
          </p:cNvPr>
          <p:cNvSpPr>
            <a:spLocks noGrp="1" noChangeArrowheads="1"/>
          </p:cNvSpPr>
          <p:nvPr>
            <p:ph type="sldNum" sz="quarter" idx="12"/>
          </p:nvPr>
        </p:nvSpPr>
        <p:spPr>
          <a:ln/>
        </p:spPr>
        <p:txBody>
          <a:bodyPr/>
          <a:lstStyle>
            <a:lvl1pPr>
              <a:defRPr/>
            </a:lvl1pPr>
          </a:lstStyle>
          <a:p>
            <a:pPr>
              <a:defRPr/>
            </a:pPr>
            <a:fld id="{F036A535-ABE0-4469-B440-01B733F61742}" type="slidenum">
              <a:rPr lang="de-DE" altLang="de-DE"/>
              <a:pPr>
                <a:defRPr/>
              </a:pPr>
              <a:t>‹Nr.›</a:t>
            </a:fld>
            <a:endParaRPr lang="de-DE" altLang="de-DE"/>
          </a:p>
        </p:txBody>
      </p:sp>
    </p:spTree>
    <p:extLst>
      <p:ext uri="{BB962C8B-B14F-4D97-AF65-F5344CB8AC3E}">
        <p14:creationId xmlns:p14="http://schemas.microsoft.com/office/powerpoint/2010/main" val="5154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a:extLst>
              <a:ext uri="{FF2B5EF4-FFF2-40B4-BE49-F238E27FC236}">
                <a16:creationId xmlns:a16="http://schemas.microsoft.com/office/drawing/2014/main" id="{DADD94F7-9E0C-43E8-BC65-503B0B99B779}"/>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18DD6C43-082C-4C0B-BF25-BE45F0464752}"/>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EC32C912-14CF-4AF1-AE28-9BBFCE7799F7}"/>
              </a:ext>
            </a:extLst>
          </p:cNvPr>
          <p:cNvSpPr>
            <a:spLocks noGrp="1" noChangeArrowheads="1"/>
          </p:cNvSpPr>
          <p:nvPr>
            <p:ph type="sldNum" sz="quarter" idx="12"/>
          </p:nvPr>
        </p:nvSpPr>
        <p:spPr>
          <a:ln/>
        </p:spPr>
        <p:txBody>
          <a:bodyPr/>
          <a:lstStyle>
            <a:lvl1pPr>
              <a:defRPr/>
            </a:lvl1pPr>
          </a:lstStyle>
          <a:p>
            <a:pPr>
              <a:defRPr/>
            </a:pPr>
            <a:fld id="{2CD30A84-0419-4E4C-AA04-AA90650A4B74}" type="slidenum">
              <a:rPr lang="de-DE" altLang="de-DE"/>
              <a:pPr>
                <a:defRPr/>
              </a:pPr>
              <a:t>‹Nr.›</a:t>
            </a:fld>
            <a:endParaRPr lang="de-DE" altLang="de-DE"/>
          </a:p>
        </p:txBody>
      </p:sp>
    </p:spTree>
    <p:extLst>
      <p:ext uri="{BB962C8B-B14F-4D97-AF65-F5344CB8AC3E}">
        <p14:creationId xmlns:p14="http://schemas.microsoft.com/office/powerpoint/2010/main" val="421447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a:extLst>
              <a:ext uri="{FF2B5EF4-FFF2-40B4-BE49-F238E27FC236}">
                <a16:creationId xmlns:a16="http://schemas.microsoft.com/office/drawing/2014/main" id="{4E6A07F1-8D1A-4FF5-B032-91BB924C6EEF}"/>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39F935C1-3160-471C-B2BF-ED0524C6ACBF}"/>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70564EA9-F705-4538-A147-E5A351897B92}"/>
              </a:ext>
            </a:extLst>
          </p:cNvPr>
          <p:cNvSpPr>
            <a:spLocks noGrp="1" noChangeArrowheads="1"/>
          </p:cNvSpPr>
          <p:nvPr>
            <p:ph type="sldNum" sz="quarter" idx="12"/>
          </p:nvPr>
        </p:nvSpPr>
        <p:spPr>
          <a:ln/>
        </p:spPr>
        <p:txBody>
          <a:bodyPr/>
          <a:lstStyle>
            <a:lvl1pPr>
              <a:defRPr/>
            </a:lvl1pPr>
          </a:lstStyle>
          <a:p>
            <a:pPr>
              <a:defRPr/>
            </a:pPr>
            <a:fld id="{5BC1D919-71D4-4A38-AD0E-9C9F97182212}" type="slidenum">
              <a:rPr lang="de-DE" altLang="de-DE"/>
              <a:pPr>
                <a:defRPr/>
              </a:pPr>
              <a:t>‹Nr.›</a:t>
            </a:fld>
            <a:endParaRPr lang="de-DE" altLang="de-DE"/>
          </a:p>
        </p:txBody>
      </p:sp>
    </p:spTree>
    <p:extLst>
      <p:ext uri="{BB962C8B-B14F-4D97-AF65-F5344CB8AC3E}">
        <p14:creationId xmlns:p14="http://schemas.microsoft.com/office/powerpoint/2010/main" val="1127285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8AB6159-BA58-41BA-A067-DC62CD1751DB}"/>
              </a:ext>
            </a:extLst>
          </p:cNvPr>
          <p:cNvSpPr>
            <a:spLocks noGrp="1" noChangeArrowheads="1"/>
          </p:cNvSpPr>
          <p:nvPr>
            <p:ph type="title"/>
          </p:nvPr>
        </p:nvSpPr>
        <p:spPr bwMode="auto">
          <a:xfrm>
            <a:off x="514350" y="881063"/>
            <a:ext cx="58293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5788CBA5-298C-470A-934C-7965DCFB5038}"/>
              </a:ext>
            </a:extLst>
          </p:cNvPr>
          <p:cNvSpPr>
            <a:spLocks noGrp="1" noChangeArrowheads="1"/>
          </p:cNvSpPr>
          <p:nvPr>
            <p:ph type="body" idx="1"/>
          </p:nvPr>
        </p:nvSpPr>
        <p:spPr bwMode="auto">
          <a:xfrm>
            <a:off x="514350" y="2862263"/>
            <a:ext cx="58293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E326FF19-A011-4D1E-BC08-D1297E22E3AC}"/>
              </a:ext>
            </a:extLst>
          </p:cNvPr>
          <p:cNvSpPr>
            <a:spLocks noGrp="1" noChangeArrowheads="1"/>
          </p:cNvSpPr>
          <p:nvPr>
            <p:ph type="dt" sz="half" idx="2"/>
          </p:nvPr>
        </p:nvSpPr>
        <p:spPr bwMode="auto">
          <a:xfrm>
            <a:off x="514350" y="9024938"/>
            <a:ext cx="1428750" cy="660400"/>
          </a:xfrm>
          <a:prstGeom prst="rect">
            <a:avLst/>
          </a:prstGeom>
          <a:noFill/>
          <a:ln>
            <a:noFill/>
          </a:ln>
          <a:effectLst/>
        </p:spPr>
        <p:txBody>
          <a:bodyPr vert="horz" wrap="none" lIns="92075" tIns="46038" rIns="92075" bIns="46038" numCol="1" anchor="ctr" anchorCtr="0" compatLnSpc="1">
            <a:prstTxWarp prst="textNoShape">
              <a:avLst/>
            </a:prstTxWarp>
          </a:bodyPr>
          <a:lstStyle>
            <a:lvl1pPr defTabSz="762000">
              <a:defRPr sz="1400"/>
            </a:lvl1pPr>
          </a:lstStyle>
          <a:p>
            <a:pPr>
              <a:defRPr/>
            </a:pPr>
            <a:endParaRPr lang="de-DE"/>
          </a:p>
        </p:txBody>
      </p:sp>
      <p:sp>
        <p:nvSpPr>
          <p:cNvPr id="1029" name="Rectangle 5">
            <a:extLst>
              <a:ext uri="{FF2B5EF4-FFF2-40B4-BE49-F238E27FC236}">
                <a16:creationId xmlns:a16="http://schemas.microsoft.com/office/drawing/2014/main" id="{E48B6A2A-D0B1-4C0C-B76A-640BD39245DD}"/>
              </a:ext>
            </a:extLst>
          </p:cNvPr>
          <p:cNvSpPr>
            <a:spLocks noGrp="1" noChangeArrowheads="1"/>
          </p:cNvSpPr>
          <p:nvPr>
            <p:ph type="ftr" sz="quarter" idx="3"/>
          </p:nvPr>
        </p:nvSpPr>
        <p:spPr bwMode="auto">
          <a:xfrm>
            <a:off x="2343150" y="9024938"/>
            <a:ext cx="2171700" cy="660400"/>
          </a:xfrm>
          <a:prstGeom prst="rect">
            <a:avLst/>
          </a:prstGeom>
          <a:noFill/>
          <a:ln>
            <a:noFill/>
          </a:ln>
          <a:effectLst/>
        </p:spPr>
        <p:txBody>
          <a:bodyPr vert="horz" wrap="none" lIns="92075" tIns="46038" rIns="92075" bIns="46038" numCol="1" anchor="ctr" anchorCtr="0" compatLnSpc="1">
            <a:prstTxWarp prst="textNoShape">
              <a:avLst/>
            </a:prstTxWarp>
          </a:bodyPr>
          <a:lstStyle>
            <a:lvl1pPr algn="ctr" defTabSz="762000">
              <a:defRPr sz="1400"/>
            </a:lvl1pPr>
          </a:lstStyle>
          <a:p>
            <a:pPr>
              <a:defRPr/>
            </a:pPr>
            <a:endParaRPr lang="de-DE"/>
          </a:p>
        </p:txBody>
      </p:sp>
      <p:sp>
        <p:nvSpPr>
          <p:cNvPr id="1030" name="Rectangle 6">
            <a:extLst>
              <a:ext uri="{FF2B5EF4-FFF2-40B4-BE49-F238E27FC236}">
                <a16:creationId xmlns:a16="http://schemas.microsoft.com/office/drawing/2014/main" id="{C71E246C-4528-4AF4-93C2-595ADCE4114E}"/>
              </a:ext>
            </a:extLst>
          </p:cNvPr>
          <p:cNvSpPr>
            <a:spLocks noGrp="1" noChangeArrowheads="1"/>
          </p:cNvSpPr>
          <p:nvPr>
            <p:ph type="sldNum" sz="quarter" idx="4"/>
          </p:nvPr>
        </p:nvSpPr>
        <p:spPr bwMode="auto">
          <a:xfrm>
            <a:off x="4914900" y="9024938"/>
            <a:ext cx="1428750" cy="660400"/>
          </a:xfrm>
          <a:prstGeom prst="rect">
            <a:avLst/>
          </a:prstGeom>
          <a:noFill/>
          <a:ln>
            <a:noFill/>
          </a:ln>
          <a:effectLst/>
        </p:spPr>
        <p:txBody>
          <a:bodyPr vert="horz" wrap="none" lIns="92075" tIns="46038" rIns="92075" bIns="46038" numCol="1" anchor="ctr" anchorCtr="0" compatLnSpc="1">
            <a:prstTxWarp prst="textNoShape">
              <a:avLst/>
            </a:prstTxWarp>
          </a:bodyPr>
          <a:lstStyle>
            <a:lvl1pPr algn="r" defTabSz="762000">
              <a:defRPr sz="1400"/>
            </a:lvl1pPr>
          </a:lstStyle>
          <a:p>
            <a:pPr>
              <a:defRPr/>
            </a:pPr>
            <a:fld id="{339E269F-F1C9-4C9C-BDBB-DD4CD44E5D28}"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62000" rtl="0" eaLnBrk="0" fontAlgn="base" hangingPunct="0">
        <a:spcBef>
          <a:spcPct val="0"/>
        </a:spcBef>
        <a:spcAft>
          <a:spcPct val="0"/>
        </a:spcAft>
        <a:defRPr sz="4400">
          <a:solidFill>
            <a:schemeClr val="tx2"/>
          </a:solidFill>
          <a:latin typeface="+mj-lt"/>
          <a:ea typeface="+mj-ea"/>
          <a:cs typeface="+mj-cs"/>
        </a:defRPr>
      </a:lvl1pPr>
      <a:lvl2pPr algn="ctr" defTabSz="762000" rtl="0" eaLnBrk="0" fontAlgn="base" hangingPunct="0">
        <a:spcBef>
          <a:spcPct val="0"/>
        </a:spcBef>
        <a:spcAft>
          <a:spcPct val="0"/>
        </a:spcAft>
        <a:defRPr sz="4400">
          <a:solidFill>
            <a:schemeClr val="tx2"/>
          </a:solidFill>
          <a:latin typeface="Times New Roman" pitchFamily="18" charset="0"/>
        </a:defRPr>
      </a:lvl2pPr>
      <a:lvl3pPr algn="ctr" defTabSz="762000" rtl="0" eaLnBrk="0" fontAlgn="base" hangingPunct="0">
        <a:spcBef>
          <a:spcPct val="0"/>
        </a:spcBef>
        <a:spcAft>
          <a:spcPct val="0"/>
        </a:spcAft>
        <a:defRPr sz="4400">
          <a:solidFill>
            <a:schemeClr val="tx2"/>
          </a:solidFill>
          <a:latin typeface="Times New Roman" pitchFamily="18" charset="0"/>
        </a:defRPr>
      </a:lvl3pPr>
      <a:lvl4pPr algn="ctr" defTabSz="762000" rtl="0" eaLnBrk="0" fontAlgn="base" hangingPunct="0">
        <a:spcBef>
          <a:spcPct val="0"/>
        </a:spcBef>
        <a:spcAft>
          <a:spcPct val="0"/>
        </a:spcAft>
        <a:defRPr sz="4400">
          <a:solidFill>
            <a:schemeClr val="tx2"/>
          </a:solidFill>
          <a:latin typeface="Times New Roman" pitchFamily="18" charset="0"/>
        </a:defRPr>
      </a:lvl4pPr>
      <a:lvl5pPr algn="ctr" defTabSz="762000" rtl="0" eaLnBrk="0" fontAlgn="base" hangingPunct="0">
        <a:spcBef>
          <a:spcPct val="0"/>
        </a:spcBef>
        <a:spcAft>
          <a:spcPct val="0"/>
        </a:spcAft>
        <a:defRPr sz="4400">
          <a:solidFill>
            <a:schemeClr val="tx2"/>
          </a:solidFill>
          <a:latin typeface="Times New Roman" pitchFamily="18" charset="0"/>
        </a:defRPr>
      </a:lvl5pPr>
      <a:lvl6pPr marL="457200" algn="ctr" defTabSz="762000" rtl="0" eaLnBrk="0" fontAlgn="base" hangingPunct="0">
        <a:spcBef>
          <a:spcPct val="0"/>
        </a:spcBef>
        <a:spcAft>
          <a:spcPct val="0"/>
        </a:spcAft>
        <a:defRPr sz="4400">
          <a:solidFill>
            <a:schemeClr val="tx2"/>
          </a:solidFill>
          <a:latin typeface="Times New Roman" pitchFamily="18" charset="0"/>
        </a:defRPr>
      </a:lvl6pPr>
      <a:lvl7pPr marL="914400" algn="ctr" defTabSz="762000" rtl="0" eaLnBrk="0" fontAlgn="base" hangingPunct="0">
        <a:spcBef>
          <a:spcPct val="0"/>
        </a:spcBef>
        <a:spcAft>
          <a:spcPct val="0"/>
        </a:spcAft>
        <a:defRPr sz="4400">
          <a:solidFill>
            <a:schemeClr val="tx2"/>
          </a:solidFill>
          <a:latin typeface="Times New Roman" pitchFamily="18" charset="0"/>
        </a:defRPr>
      </a:lvl7pPr>
      <a:lvl8pPr marL="1371600" algn="ctr" defTabSz="762000" rtl="0" eaLnBrk="0" fontAlgn="base" hangingPunct="0">
        <a:spcBef>
          <a:spcPct val="0"/>
        </a:spcBef>
        <a:spcAft>
          <a:spcPct val="0"/>
        </a:spcAft>
        <a:defRPr sz="4400">
          <a:solidFill>
            <a:schemeClr val="tx2"/>
          </a:solidFill>
          <a:latin typeface="Times New Roman" pitchFamily="18" charset="0"/>
        </a:defRPr>
      </a:lvl8pPr>
      <a:lvl9pPr marL="1828800" algn="ctr" defTabSz="762000"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defTabSz="762000"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defTabSz="762000" rtl="0" eaLnBrk="0" fontAlgn="base" hangingPunct="0">
        <a:spcBef>
          <a:spcPct val="20000"/>
        </a:spcBef>
        <a:spcAft>
          <a:spcPct val="0"/>
        </a:spcAft>
        <a:buChar char="–"/>
        <a:defRPr sz="2800">
          <a:solidFill>
            <a:schemeClr val="tx1"/>
          </a:solidFill>
          <a:latin typeface="+mn-lt"/>
        </a:defRPr>
      </a:lvl2pPr>
      <a:lvl3pPr marL="1143000" indent="-228600" algn="l" defTabSz="762000" rtl="0" eaLnBrk="0" fontAlgn="base" hangingPunct="0">
        <a:spcBef>
          <a:spcPct val="20000"/>
        </a:spcBef>
        <a:spcAft>
          <a:spcPct val="0"/>
        </a:spcAft>
        <a:buChar char="•"/>
        <a:defRPr sz="2400">
          <a:solidFill>
            <a:schemeClr val="tx1"/>
          </a:solidFill>
          <a:latin typeface="+mn-lt"/>
        </a:defRPr>
      </a:lvl3pPr>
      <a:lvl4pPr marL="1600200" indent="-228600" algn="l" defTabSz="762000" rtl="0" eaLnBrk="0" fontAlgn="base" hangingPunct="0">
        <a:spcBef>
          <a:spcPct val="20000"/>
        </a:spcBef>
        <a:spcAft>
          <a:spcPct val="0"/>
        </a:spcAft>
        <a:buChar char="–"/>
        <a:defRPr sz="2000">
          <a:solidFill>
            <a:schemeClr val="tx1"/>
          </a:solidFill>
          <a:latin typeface="+mn-lt"/>
        </a:defRPr>
      </a:lvl4pPr>
      <a:lvl5pPr marL="2057400" indent="-228600" algn="l" defTabSz="762000" rtl="0" eaLnBrk="0" fontAlgn="base" hangingPunct="0">
        <a:spcBef>
          <a:spcPct val="20000"/>
        </a:spcBef>
        <a:spcAft>
          <a:spcPct val="0"/>
        </a:spcAft>
        <a:buChar char="•"/>
        <a:defRPr sz="2000">
          <a:solidFill>
            <a:schemeClr val="tx1"/>
          </a:solidFill>
          <a:latin typeface="+mn-lt"/>
        </a:defRPr>
      </a:lvl5pPr>
      <a:lvl6pPr marL="2514600" indent="-228600" algn="l" defTabSz="762000" rtl="0" eaLnBrk="0" fontAlgn="base" hangingPunct="0">
        <a:spcBef>
          <a:spcPct val="20000"/>
        </a:spcBef>
        <a:spcAft>
          <a:spcPct val="0"/>
        </a:spcAft>
        <a:buChar char="•"/>
        <a:defRPr sz="2000">
          <a:solidFill>
            <a:schemeClr val="tx1"/>
          </a:solidFill>
          <a:latin typeface="+mn-lt"/>
        </a:defRPr>
      </a:lvl6pPr>
      <a:lvl7pPr marL="2971800" indent="-228600" algn="l" defTabSz="762000" rtl="0" eaLnBrk="0" fontAlgn="base" hangingPunct="0">
        <a:spcBef>
          <a:spcPct val="20000"/>
        </a:spcBef>
        <a:spcAft>
          <a:spcPct val="0"/>
        </a:spcAft>
        <a:buChar char="•"/>
        <a:defRPr sz="2000">
          <a:solidFill>
            <a:schemeClr val="tx1"/>
          </a:solidFill>
          <a:latin typeface="+mn-lt"/>
        </a:defRPr>
      </a:lvl7pPr>
      <a:lvl8pPr marL="3429000" indent="-228600" algn="l" defTabSz="762000" rtl="0" eaLnBrk="0" fontAlgn="base" hangingPunct="0">
        <a:spcBef>
          <a:spcPct val="20000"/>
        </a:spcBef>
        <a:spcAft>
          <a:spcPct val="0"/>
        </a:spcAft>
        <a:buChar char="•"/>
        <a:defRPr sz="2000">
          <a:solidFill>
            <a:schemeClr val="tx1"/>
          </a:solidFill>
          <a:latin typeface="+mn-lt"/>
        </a:defRPr>
      </a:lvl8pPr>
      <a:lvl9pPr marL="3886200" indent="-228600" algn="l" defTabSz="762000"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5">
            <a:extLst>
              <a:ext uri="{FF2B5EF4-FFF2-40B4-BE49-F238E27FC236}">
                <a16:creationId xmlns:a16="http://schemas.microsoft.com/office/drawing/2014/main" id="{DC806233-7DB7-4C2D-BB4B-484E118B3495}"/>
              </a:ext>
            </a:extLst>
          </p:cNvPr>
          <p:cNvSpPr>
            <a:spLocks noChangeArrowheads="1"/>
          </p:cNvSpPr>
          <p:nvPr/>
        </p:nvSpPr>
        <p:spPr bwMode="auto">
          <a:xfrm>
            <a:off x="1189038" y="841375"/>
            <a:ext cx="4459287"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de-DE" altLang="de-DE" sz="2400">
                <a:latin typeface="Arial" panose="020B0604020202020204" pitchFamily="34" charset="0"/>
              </a:rPr>
              <a:t>Kirchweih-Wanderpokal Turnier</a:t>
            </a:r>
          </a:p>
          <a:p>
            <a:pPr algn="ctr">
              <a:spcBef>
                <a:spcPct val="0"/>
              </a:spcBef>
              <a:buFontTx/>
              <a:buNone/>
            </a:pPr>
            <a:r>
              <a:rPr lang="de-DE" altLang="de-DE" sz="1400">
                <a:latin typeface="Arial" panose="020B0604020202020204" pitchFamily="34" charset="0"/>
              </a:rPr>
              <a:t>um die Pokale der Stadt Gunzenhausen</a:t>
            </a:r>
          </a:p>
        </p:txBody>
      </p:sp>
      <p:sp>
        <p:nvSpPr>
          <p:cNvPr id="2051" name="Rectangle 46">
            <a:extLst>
              <a:ext uri="{FF2B5EF4-FFF2-40B4-BE49-F238E27FC236}">
                <a16:creationId xmlns:a16="http://schemas.microsoft.com/office/drawing/2014/main" id="{90577748-E099-49AF-BD92-573426F0BD3C}"/>
              </a:ext>
            </a:extLst>
          </p:cNvPr>
          <p:cNvSpPr>
            <a:spLocks noChangeArrowheads="1"/>
          </p:cNvSpPr>
          <p:nvPr/>
        </p:nvSpPr>
        <p:spPr bwMode="auto">
          <a:xfrm>
            <a:off x="1096963" y="1627188"/>
            <a:ext cx="45132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de-DE" altLang="de-DE" sz="2000" dirty="0">
                <a:latin typeface="Arial" panose="020B0604020202020204" pitchFamily="34" charset="0"/>
              </a:rPr>
              <a:t>18.September 2021</a:t>
            </a:r>
          </a:p>
          <a:p>
            <a:pPr algn="ctr">
              <a:spcBef>
                <a:spcPct val="0"/>
              </a:spcBef>
              <a:buFontTx/>
              <a:buNone/>
            </a:pPr>
            <a:r>
              <a:rPr lang="de-DE" altLang="de-DE" sz="2000" dirty="0">
                <a:latin typeface="Arial" panose="020B0604020202020204" pitchFamily="34" charset="0"/>
              </a:rPr>
              <a:t>Samstag</a:t>
            </a:r>
          </a:p>
        </p:txBody>
      </p:sp>
      <p:sp>
        <p:nvSpPr>
          <p:cNvPr id="2052" name="Rectangle 47">
            <a:extLst>
              <a:ext uri="{FF2B5EF4-FFF2-40B4-BE49-F238E27FC236}">
                <a16:creationId xmlns:a16="http://schemas.microsoft.com/office/drawing/2014/main" id="{5BD13E12-6772-4773-94FF-C3CA6669C0E5}"/>
              </a:ext>
            </a:extLst>
          </p:cNvPr>
          <p:cNvSpPr>
            <a:spLocks noChangeArrowheads="1"/>
          </p:cNvSpPr>
          <p:nvPr/>
        </p:nvSpPr>
        <p:spPr bwMode="auto">
          <a:xfrm>
            <a:off x="838200" y="2825750"/>
            <a:ext cx="18796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1200">
                <a:latin typeface="Arial" panose="020B0604020202020204" pitchFamily="34" charset="0"/>
              </a:rPr>
              <a:t>	</a:t>
            </a:r>
          </a:p>
          <a:p>
            <a:pPr>
              <a:spcBef>
                <a:spcPct val="0"/>
              </a:spcBef>
              <a:buFontTx/>
              <a:buNone/>
            </a:pPr>
            <a:r>
              <a:rPr lang="de-DE" altLang="de-DE" sz="1200">
                <a:latin typeface="Arial" panose="020B0604020202020204" pitchFamily="34" charset="0"/>
              </a:rPr>
              <a:t>Meldung 	    8:30	    </a:t>
            </a:r>
          </a:p>
          <a:p>
            <a:pPr>
              <a:spcBef>
                <a:spcPct val="0"/>
              </a:spcBef>
              <a:buFontTx/>
              <a:buNone/>
            </a:pPr>
            <a:r>
              <a:rPr lang="de-DE" altLang="de-DE" sz="1200">
                <a:latin typeface="Arial" panose="020B0604020202020204" pitchFamily="34" charset="0"/>
              </a:rPr>
              <a:t>Beginn	    9:00	</a:t>
            </a:r>
          </a:p>
        </p:txBody>
      </p:sp>
      <p:sp>
        <p:nvSpPr>
          <p:cNvPr id="2053" name="Rectangle 48">
            <a:extLst>
              <a:ext uri="{FF2B5EF4-FFF2-40B4-BE49-F238E27FC236}">
                <a16:creationId xmlns:a16="http://schemas.microsoft.com/office/drawing/2014/main" id="{43E81CC0-E6FE-424D-8766-0051D82D75F0}"/>
              </a:ext>
            </a:extLst>
          </p:cNvPr>
          <p:cNvSpPr>
            <a:spLocks noChangeArrowheads="1"/>
          </p:cNvSpPr>
          <p:nvPr/>
        </p:nvSpPr>
        <p:spPr bwMode="auto">
          <a:xfrm>
            <a:off x="838200" y="3556000"/>
            <a:ext cx="1725613"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1400" b="1" dirty="0">
                <a:latin typeface="Arial" panose="020B0604020202020204" pitchFamily="34" charset="0"/>
              </a:rPr>
              <a:t>1 x 9</a:t>
            </a:r>
            <a:r>
              <a:rPr lang="de-DE" altLang="de-DE" sz="1200" dirty="0">
                <a:latin typeface="Arial" panose="020B0604020202020204" pitchFamily="34" charset="0"/>
              </a:rPr>
              <a:t> Mannschaften</a:t>
            </a:r>
          </a:p>
          <a:p>
            <a:pPr>
              <a:spcBef>
                <a:spcPct val="0"/>
              </a:spcBef>
              <a:buFontTx/>
              <a:buNone/>
            </a:pPr>
            <a:endParaRPr lang="de-DE" altLang="de-DE" sz="1200" dirty="0">
              <a:latin typeface="Arial" panose="020B0604020202020204" pitchFamily="34" charset="0"/>
            </a:endParaRPr>
          </a:p>
          <a:p>
            <a:pPr>
              <a:spcBef>
                <a:spcPct val="0"/>
              </a:spcBef>
              <a:buFontTx/>
              <a:buNone/>
            </a:pPr>
            <a:r>
              <a:rPr lang="de-DE" altLang="de-DE" sz="1400" b="1" dirty="0">
                <a:latin typeface="Arial" panose="020B0604020202020204" pitchFamily="34" charset="0"/>
              </a:rPr>
              <a:t>Startgeld:  </a:t>
            </a:r>
            <a:r>
              <a:rPr lang="de-DE" altLang="de-DE" sz="1200" dirty="0">
                <a:latin typeface="Arial" panose="020B0604020202020204" pitchFamily="34" charset="0"/>
              </a:rPr>
              <a:t>€ 25,00 </a:t>
            </a:r>
          </a:p>
          <a:p>
            <a:pPr>
              <a:spcBef>
                <a:spcPct val="0"/>
              </a:spcBef>
              <a:buFontTx/>
              <a:buNone/>
            </a:pPr>
            <a:endParaRPr lang="de-DE" altLang="de-DE" sz="1200" dirty="0">
              <a:latin typeface="Arial" panose="020B0604020202020204" pitchFamily="34" charset="0"/>
            </a:endParaRPr>
          </a:p>
          <a:p>
            <a:pPr>
              <a:spcBef>
                <a:spcPct val="0"/>
              </a:spcBef>
              <a:buFontTx/>
              <a:buNone/>
            </a:pPr>
            <a:endParaRPr lang="de-DE" altLang="de-DE" sz="1200" dirty="0">
              <a:latin typeface="Arial" panose="020B0604020202020204" pitchFamily="34" charset="0"/>
            </a:endParaRPr>
          </a:p>
          <a:p>
            <a:pPr>
              <a:spcBef>
                <a:spcPct val="0"/>
              </a:spcBef>
              <a:buFontTx/>
              <a:buNone/>
            </a:pPr>
            <a:r>
              <a:rPr lang="de-DE" altLang="de-DE" sz="1200" b="1" dirty="0">
                <a:latin typeface="Arial" panose="020B0604020202020204" pitchFamily="34" charset="0"/>
              </a:rPr>
              <a:t>Titelverteidiger:</a:t>
            </a:r>
            <a:br>
              <a:rPr lang="de-DE" altLang="de-DE" sz="1200" dirty="0">
                <a:latin typeface="Arial" panose="020B0604020202020204" pitchFamily="34" charset="0"/>
              </a:rPr>
            </a:br>
            <a:r>
              <a:rPr lang="de-DE" altLang="de-DE" sz="1200" dirty="0">
                <a:latin typeface="Arial" panose="020B0604020202020204" pitchFamily="34" charset="0"/>
              </a:rPr>
              <a:t>TSG Roth</a:t>
            </a:r>
          </a:p>
          <a:p>
            <a:pPr>
              <a:spcBef>
                <a:spcPct val="0"/>
              </a:spcBef>
              <a:buFontTx/>
              <a:buNone/>
            </a:pPr>
            <a:r>
              <a:rPr lang="de-DE" altLang="de-DE" sz="1200" dirty="0">
                <a:latin typeface="Arial" panose="020B0604020202020204" pitchFamily="34" charset="0"/>
              </a:rPr>
              <a:t>		</a:t>
            </a:r>
          </a:p>
        </p:txBody>
      </p:sp>
      <p:sp>
        <p:nvSpPr>
          <p:cNvPr id="2054" name="Rectangle 50">
            <a:extLst>
              <a:ext uri="{FF2B5EF4-FFF2-40B4-BE49-F238E27FC236}">
                <a16:creationId xmlns:a16="http://schemas.microsoft.com/office/drawing/2014/main" id="{75180596-6C62-4D64-9AC0-80FB05CCA627}"/>
              </a:ext>
            </a:extLst>
          </p:cNvPr>
          <p:cNvSpPr>
            <a:spLocks noChangeArrowheads="1"/>
          </p:cNvSpPr>
          <p:nvPr/>
        </p:nvSpPr>
        <p:spPr bwMode="auto">
          <a:xfrm>
            <a:off x="178594" y="5261768"/>
            <a:ext cx="6500812" cy="495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1200" b="1" dirty="0">
              <a:latin typeface="Arial" panose="020B0604020202020204" pitchFamily="34" charset="0"/>
            </a:endParaRPr>
          </a:p>
          <a:p>
            <a:pPr>
              <a:spcBef>
                <a:spcPct val="0"/>
              </a:spcBef>
              <a:buFontTx/>
              <a:buNone/>
            </a:pPr>
            <a:endParaRPr lang="de-DE" altLang="de-DE" sz="1200" b="1" dirty="0">
              <a:latin typeface="Arial" panose="020B0604020202020204" pitchFamily="34" charset="0"/>
            </a:endParaRPr>
          </a:p>
          <a:p>
            <a:pPr>
              <a:spcBef>
                <a:spcPct val="0"/>
              </a:spcBef>
              <a:buFontTx/>
              <a:buNone/>
            </a:pPr>
            <a:r>
              <a:rPr lang="de-DE" altLang="de-DE" sz="1200" b="1" dirty="0">
                <a:latin typeface="Arial" panose="020B0604020202020204" pitchFamily="34" charset="0"/>
              </a:rPr>
              <a:t>Bei allen Turnieren gibt es Wanderpokale und schöne Sachpreise für jeden Teilnehmer.</a:t>
            </a:r>
          </a:p>
          <a:p>
            <a:pPr>
              <a:spcBef>
                <a:spcPct val="0"/>
              </a:spcBef>
              <a:buFontTx/>
              <a:buNone/>
            </a:pPr>
            <a:r>
              <a:rPr lang="de-DE" altLang="de-DE" sz="1200" dirty="0">
                <a:latin typeface="Arial" panose="020B0604020202020204" pitchFamily="34" charset="0"/>
              </a:rPr>
              <a:t>Siegerehrung im Anschluss beim gemütlichen Beisammensein an den Bahnen.</a:t>
            </a:r>
          </a:p>
          <a:p>
            <a:pPr>
              <a:spcBef>
                <a:spcPct val="0"/>
              </a:spcBef>
              <a:buFontTx/>
              <a:buNone/>
            </a:pPr>
            <a:r>
              <a:rPr lang="de-DE" altLang="de-DE" sz="1200" dirty="0">
                <a:latin typeface="Arial" panose="020B0604020202020204" pitchFamily="34" charset="0"/>
              </a:rPr>
              <a:t>Für Unfälle aller Art wird keine Haftung übernommen. Dem Spielen liegt die IER zugrunde. </a:t>
            </a:r>
          </a:p>
          <a:p>
            <a:pPr>
              <a:spcBef>
                <a:spcPct val="0"/>
              </a:spcBef>
              <a:buFontTx/>
              <a:buNone/>
            </a:pPr>
            <a:endParaRPr lang="de-DE" altLang="de-DE" sz="1200" dirty="0">
              <a:latin typeface="Arial" panose="020B0604020202020204" pitchFamily="34" charset="0"/>
            </a:endParaRPr>
          </a:p>
          <a:p>
            <a:pPr>
              <a:spcBef>
                <a:spcPct val="0"/>
              </a:spcBef>
              <a:buFontTx/>
              <a:buNone/>
            </a:pPr>
            <a:r>
              <a:rPr lang="de-DE" altLang="de-DE" sz="1200" dirty="0">
                <a:latin typeface="Arial" panose="020B0604020202020204" pitchFamily="34" charset="0"/>
              </a:rPr>
              <a:t>Die Startlisten und auch später die Ergebnisse und Fotos werden auf unserer Website </a:t>
            </a:r>
            <a:r>
              <a:rPr lang="de-DE" altLang="de-DE" sz="1200" b="1" dirty="0">
                <a:latin typeface="Arial" panose="020B0604020202020204" pitchFamily="34" charset="0"/>
              </a:rPr>
              <a:t>www.eislaufclub.de </a:t>
            </a:r>
            <a:r>
              <a:rPr lang="de-DE" altLang="de-DE" sz="1200" dirty="0">
                <a:latin typeface="Arial" panose="020B0604020202020204" pitchFamily="34" charset="0"/>
              </a:rPr>
              <a:t>veröffentlicht. </a:t>
            </a:r>
          </a:p>
          <a:p>
            <a:pPr>
              <a:spcBef>
                <a:spcPct val="0"/>
              </a:spcBef>
              <a:buFontTx/>
              <a:buNone/>
            </a:pPr>
            <a:r>
              <a:rPr lang="de-DE" altLang="de-DE" sz="1200" dirty="0">
                <a:latin typeface="Arial" panose="020B0604020202020204" pitchFamily="34" charset="0"/>
              </a:rPr>
              <a:t>Wettbewerbsleiter ist Matthias Winkler oder Vertretung. Meldungen werden nach Posteingang berücksichtigt.</a:t>
            </a:r>
          </a:p>
          <a:p>
            <a:pPr>
              <a:spcBef>
                <a:spcPct val="0"/>
              </a:spcBef>
              <a:buFontTx/>
              <a:buNone/>
            </a:pPr>
            <a:endParaRPr lang="de-DE" altLang="de-DE" sz="1200" dirty="0">
              <a:latin typeface="Arial" panose="020B0604020202020204" pitchFamily="34" charset="0"/>
            </a:endParaRPr>
          </a:p>
          <a:p>
            <a:pPr>
              <a:spcBef>
                <a:spcPct val="0"/>
              </a:spcBef>
              <a:buFontTx/>
              <a:buNone/>
            </a:pPr>
            <a:r>
              <a:rPr lang="de-DE" altLang="de-DE" sz="1200" dirty="0">
                <a:latin typeface="Arial" panose="020B0604020202020204" pitchFamily="34" charset="0"/>
              </a:rPr>
              <a:t>Corona… macht das Leben nicht leichter. Wir werden ein Konzept mit den Behörden abklären, das den zum Turnierzeitpunkt geltenden Regelungen entspricht. Über den Inhalt können wir heute noch keine Aussagen treffen. Die gemeldeten Vereine werden im Vorfeld über die Regelungen informiert. Wir gehen davon aus, dass im September die Lage wieder deutlich „normaler“ ist und die Einschränkungen tragbar sein werden. Sollte ein Verein aufgrund der Regelungen seine Meldung zurückziehen werden wir das selbstverständlich akzeptieren.</a:t>
            </a:r>
          </a:p>
          <a:p>
            <a:pPr>
              <a:spcBef>
                <a:spcPct val="0"/>
              </a:spcBef>
              <a:buFontTx/>
              <a:buNone/>
            </a:pPr>
            <a:endParaRPr lang="de-DE" altLang="de-DE" sz="1200" dirty="0">
              <a:latin typeface="Arial" panose="020B0604020202020204" pitchFamily="34" charset="0"/>
            </a:endParaRPr>
          </a:p>
          <a:p>
            <a:pPr>
              <a:spcBef>
                <a:spcPct val="0"/>
              </a:spcBef>
              <a:buFontTx/>
              <a:buNone/>
            </a:pPr>
            <a:r>
              <a:rPr lang="de-DE" altLang="de-DE" sz="1200" dirty="0">
                <a:latin typeface="Arial" panose="020B0604020202020204" pitchFamily="34" charset="0"/>
              </a:rPr>
              <a:t>Wir würden uns freuen, Ihren Verein bei diesen Turnieren begrüßen zu können und wünschen schon jetzt eine gute Anreise (Asphaltplatz, Oettinger Str., 91710 Gunzenhausen)</a:t>
            </a:r>
          </a:p>
          <a:p>
            <a:pPr>
              <a:spcBef>
                <a:spcPct val="0"/>
              </a:spcBef>
              <a:buFontTx/>
              <a:buNone/>
            </a:pPr>
            <a:endParaRPr lang="de-DE" altLang="de-DE" sz="1200" dirty="0">
              <a:latin typeface="Arial" panose="020B0604020202020204" pitchFamily="34" charset="0"/>
            </a:endParaRPr>
          </a:p>
          <a:p>
            <a:pPr>
              <a:spcBef>
                <a:spcPct val="0"/>
              </a:spcBef>
              <a:buFontTx/>
              <a:buNone/>
            </a:pPr>
            <a:endParaRPr lang="de-DE" altLang="de-DE" sz="1200" dirty="0">
              <a:latin typeface="Arial" panose="020B0604020202020204" pitchFamily="34" charset="0"/>
            </a:endParaRPr>
          </a:p>
          <a:p>
            <a:pPr>
              <a:spcBef>
                <a:spcPct val="0"/>
              </a:spcBef>
              <a:buFontTx/>
              <a:buNone/>
            </a:pPr>
            <a:r>
              <a:rPr lang="de-DE" altLang="de-DE" sz="1400" i="1" dirty="0">
                <a:latin typeface="Arial" panose="020B0604020202020204" pitchFamily="34" charset="0"/>
              </a:rPr>
              <a:t>Günter Winkler</a:t>
            </a:r>
            <a:endParaRPr lang="de-DE" altLang="de-DE" sz="1400" i="1" dirty="0"/>
          </a:p>
          <a:p>
            <a:pPr>
              <a:spcBef>
                <a:spcPct val="0"/>
              </a:spcBef>
              <a:buFontTx/>
              <a:buNone/>
            </a:pPr>
            <a:endParaRPr lang="de-DE" altLang="de-DE" sz="1400" i="1" dirty="0"/>
          </a:p>
        </p:txBody>
      </p:sp>
      <p:sp>
        <p:nvSpPr>
          <p:cNvPr id="2055" name="Text Box 60">
            <a:extLst>
              <a:ext uri="{FF2B5EF4-FFF2-40B4-BE49-F238E27FC236}">
                <a16:creationId xmlns:a16="http://schemas.microsoft.com/office/drawing/2014/main" id="{E282380C-D6C1-4E1C-8139-816D508332B0}"/>
              </a:ext>
            </a:extLst>
          </p:cNvPr>
          <p:cNvSpPr txBox="1">
            <a:spLocks noChangeArrowheads="1"/>
          </p:cNvSpPr>
          <p:nvPr/>
        </p:nvSpPr>
        <p:spPr bwMode="auto">
          <a:xfrm>
            <a:off x="204788" y="5049837"/>
            <a:ext cx="6548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1200" b="1" dirty="0">
                <a:latin typeface="Arial" panose="020B0604020202020204" pitchFamily="34" charset="0"/>
              </a:rPr>
              <a:t>Meldung bis 31.08.2021 an</a:t>
            </a:r>
            <a:r>
              <a:rPr lang="de-DE" altLang="de-DE" sz="1200" dirty="0">
                <a:latin typeface="Arial" panose="020B0604020202020204" pitchFamily="34" charset="0"/>
              </a:rPr>
              <a:t> </a:t>
            </a:r>
          </a:p>
          <a:p>
            <a:pPr>
              <a:spcBef>
                <a:spcPct val="0"/>
              </a:spcBef>
              <a:buFontTx/>
              <a:buNone/>
            </a:pPr>
            <a:r>
              <a:rPr lang="de-DE" altLang="de-DE" sz="1200" dirty="0">
                <a:latin typeface="Arial" panose="020B0604020202020204" pitchFamily="34" charset="0"/>
              </a:rPr>
              <a:t>Günter Winkler, Nürnberger </a:t>
            </a:r>
            <a:r>
              <a:rPr lang="de-DE" altLang="de-DE" sz="1200" dirty="0" err="1">
                <a:latin typeface="Arial" panose="020B0604020202020204" pitchFamily="34" charset="0"/>
              </a:rPr>
              <a:t>Str</a:t>
            </a:r>
            <a:r>
              <a:rPr lang="de-DE" altLang="de-DE" sz="1200" dirty="0">
                <a:latin typeface="Arial" panose="020B0604020202020204" pitchFamily="34" charset="0"/>
              </a:rPr>
              <a:t> 44, 91710 Gunzenhausen, guenter.winkler@weitschiessen.de</a:t>
            </a:r>
            <a:endParaRPr lang="de-DE" altLang="de-DE" sz="2400" dirty="0"/>
          </a:p>
        </p:txBody>
      </p:sp>
      <p:sp>
        <p:nvSpPr>
          <p:cNvPr id="2056" name="Rectangle 62">
            <a:extLst>
              <a:ext uri="{FF2B5EF4-FFF2-40B4-BE49-F238E27FC236}">
                <a16:creationId xmlns:a16="http://schemas.microsoft.com/office/drawing/2014/main" id="{ADD05963-B8D1-4BB2-8FB0-B044E0B5F093}"/>
              </a:ext>
            </a:extLst>
          </p:cNvPr>
          <p:cNvSpPr>
            <a:spLocks noChangeArrowheads="1"/>
          </p:cNvSpPr>
          <p:nvPr/>
        </p:nvSpPr>
        <p:spPr bwMode="auto">
          <a:xfrm>
            <a:off x="3911600" y="2279650"/>
            <a:ext cx="23431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de-DE" altLang="de-DE" sz="1800">
                <a:latin typeface="Arial" panose="020B0604020202020204" pitchFamily="34" charset="0"/>
              </a:rPr>
              <a:t>„Nachmittagsgruppe“</a:t>
            </a:r>
          </a:p>
          <a:p>
            <a:pPr algn="ctr">
              <a:spcBef>
                <a:spcPct val="0"/>
              </a:spcBef>
              <a:buFontTx/>
              <a:buNone/>
            </a:pPr>
            <a:r>
              <a:rPr lang="de-DE" altLang="de-DE" sz="1000">
                <a:latin typeface="Arial" panose="020B0604020202020204" pitchFamily="34" charset="0"/>
              </a:rPr>
              <a:t>Offenes Turnier</a:t>
            </a:r>
          </a:p>
        </p:txBody>
      </p:sp>
      <p:sp>
        <p:nvSpPr>
          <p:cNvPr id="2057" name="Rectangle 63">
            <a:extLst>
              <a:ext uri="{FF2B5EF4-FFF2-40B4-BE49-F238E27FC236}">
                <a16:creationId xmlns:a16="http://schemas.microsoft.com/office/drawing/2014/main" id="{EE4B8FFD-C5E0-4F1F-9012-117992F3B619}"/>
              </a:ext>
            </a:extLst>
          </p:cNvPr>
          <p:cNvSpPr>
            <a:spLocks noChangeArrowheads="1"/>
          </p:cNvSpPr>
          <p:nvPr/>
        </p:nvSpPr>
        <p:spPr bwMode="auto">
          <a:xfrm>
            <a:off x="4194175" y="2803525"/>
            <a:ext cx="1897955"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1200" dirty="0">
                <a:latin typeface="Arial" panose="020B0604020202020204" pitchFamily="34" charset="0"/>
              </a:rPr>
              <a:t>	</a:t>
            </a:r>
          </a:p>
          <a:p>
            <a:pPr>
              <a:spcBef>
                <a:spcPct val="0"/>
              </a:spcBef>
              <a:buFontTx/>
              <a:buNone/>
            </a:pPr>
            <a:r>
              <a:rPr lang="de-DE" altLang="de-DE" sz="1200" dirty="0">
                <a:latin typeface="Arial" panose="020B0604020202020204" pitchFamily="34" charset="0"/>
              </a:rPr>
              <a:t>Meldung 	    14:00	    </a:t>
            </a:r>
          </a:p>
          <a:p>
            <a:pPr>
              <a:spcBef>
                <a:spcPct val="0"/>
              </a:spcBef>
              <a:buFontTx/>
              <a:buNone/>
            </a:pPr>
            <a:r>
              <a:rPr lang="de-DE" altLang="de-DE" sz="1200" dirty="0">
                <a:latin typeface="Arial" panose="020B0604020202020204" pitchFamily="34" charset="0"/>
              </a:rPr>
              <a:t>Beginn	    14.30	</a:t>
            </a:r>
          </a:p>
        </p:txBody>
      </p:sp>
      <p:sp>
        <p:nvSpPr>
          <p:cNvPr id="2058" name="Rectangle 64">
            <a:extLst>
              <a:ext uri="{FF2B5EF4-FFF2-40B4-BE49-F238E27FC236}">
                <a16:creationId xmlns:a16="http://schemas.microsoft.com/office/drawing/2014/main" id="{6EB49198-5856-4B52-BD71-4F88714ACD58}"/>
              </a:ext>
            </a:extLst>
          </p:cNvPr>
          <p:cNvSpPr>
            <a:spLocks noChangeArrowheads="1"/>
          </p:cNvSpPr>
          <p:nvPr/>
        </p:nvSpPr>
        <p:spPr bwMode="auto">
          <a:xfrm>
            <a:off x="4194175" y="3540125"/>
            <a:ext cx="1725613" cy="144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1400" b="1">
                <a:latin typeface="Arial" panose="020B0604020202020204" pitchFamily="34" charset="0"/>
              </a:rPr>
              <a:t>1 x 9</a:t>
            </a:r>
            <a:r>
              <a:rPr lang="de-DE" altLang="de-DE" sz="1200">
                <a:latin typeface="Arial" panose="020B0604020202020204" pitchFamily="34" charset="0"/>
              </a:rPr>
              <a:t> Mannschaften</a:t>
            </a:r>
          </a:p>
          <a:p>
            <a:pPr>
              <a:spcBef>
                <a:spcPct val="0"/>
              </a:spcBef>
              <a:buFontTx/>
              <a:buNone/>
            </a:pPr>
            <a:endParaRPr lang="de-DE" altLang="de-DE" sz="1200">
              <a:latin typeface="Arial" panose="020B0604020202020204" pitchFamily="34" charset="0"/>
            </a:endParaRPr>
          </a:p>
          <a:p>
            <a:pPr>
              <a:spcBef>
                <a:spcPct val="0"/>
              </a:spcBef>
              <a:buFontTx/>
              <a:buNone/>
            </a:pPr>
            <a:r>
              <a:rPr lang="de-DE" altLang="de-DE" sz="1400" b="1">
                <a:latin typeface="Arial" panose="020B0604020202020204" pitchFamily="34" charset="0"/>
              </a:rPr>
              <a:t>Startgeld:  </a:t>
            </a:r>
            <a:r>
              <a:rPr lang="de-DE" altLang="de-DE" sz="1200">
                <a:latin typeface="Arial" panose="020B0604020202020204" pitchFamily="34" charset="0"/>
              </a:rPr>
              <a:t>€ 25,00 </a:t>
            </a:r>
          </a:p>
          <a:p>
            <a:pPr>
              <a:spcBef>
                <a:spcPct val="0"/>
              </a:spcBef>
              <a:buFontTx/>
              <a:buNone/>
            </a:pPr>
            <a:endParaRPr lang="de-DE" altLang="de-DE" sz="1200">
              <a:latin typeface="Arial" panose="020B0604020202020204" pitchFamily="34" charset="0"/>
            </a:endParaRPr>
          </a:p>
          <a:p>
            <a:pPr>
              <a:spcBef>
                <a:spcPct val="0"/>
              </a:spcBef>
              <a:buFontTx/>
              <a:buNone/>
            </a:pPr>
            <a:endParaRPr lang="de-DE" altLang="de-DE" sz="1200">
              <a:latin typeface="Arial" panose="020B0604020202020204" pitchFamily="34" charset="0"/>
            </a:endParaRPr>
          </a:p>
          <a:p>
            <a:pPr>
              <a:spcBef>
                <a:spcPct val="0"/>
              </a:spcBef>
              <a:buFontTx/>
              <a:buNone/>
            </a:pPr>
            <a:r>
              <a:rPr lang="de-DE" altLang="de-DE" sz="1200" b="1">
                <a:latin typeface="Arial" panose="020B0604020202020204" pitchFamily="34" charset="0"/>
              </a:rPr>
              <a:t>Titelverteidiger:</a:t>
            </a:r>
            <a:br>
              <a:rPr lang="de-DE" altLang="de-DE" sz="1200">
                <a:latin typeface="Arial" panose="020B0604020202020204" pitchFamily="34" charset="0"/>
              </a:rPr>
            </a:br>
            <a:r>
              <a:rPr lang="de-DE" altLang="de-DE" sz="1200">
                <a:latin typeface="Arial" panose="020B0604020202020204" pitchFamily="34" charset="0"/>
              </a:rPr>
              <a:t>ESV Kindberg 	</a:t>
            </a:r>
          </a:p>
        </p:txBody>
      </p:sp>
      <p:sp>
        <p:nvSpPr>
          <p:cNvPr id="2059" name="Rectangle 66">
            <a:extLst>
              <a:ext uri="{FF2B5EF4-FFF2-40B4-BE49-F238E27FC236}">
                <a16:creationId xmlns:a16="http://schemas.microsoft.com/office/drawing/2014/main" id="{EE09F92B-6A2C-4E63-8E89-DA062993F66D}"/>
              </a:ext>
            </a:extLst>
          </p:cNvPr>
          <p:cNvSpPr>
            <a:spLocks noChangeArrowheads="1"/>
          </p:cNvSpPr>
          <p:nvPr/>
        </p:nvSpPr>
        <p:spPr bwMode="auto">
          <a:xfrm>
            <a:off x="271463" y="165100"/>
            <a:ext cx="6415087" cy="4445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2400"/>
          </a:p>
        </p:txBody>
      </p:sp>
      <p:grpSp>
        <p:nvGrpSpPr>
          <p:cNvPr id="2060" name="Group 69">
            <a:extLst>
              <a:ext uri="{FF2B5EF4-FFF2-40B4-BE49-F238E27FC236}">
                <a16:creationId xmlns:a16="http://schemas.microsoft.com/office/drawing/2014/main" id="{9E8DBF26-0016-40B3-BC0B-FB31ED4627F1}"/>
              </a:ext>
            </a:extLst>
          </p:cNvPr>
          <p:cNvGrpSpPr>
            <a:grpSpLocks/>
          </p:cNvGrpSpPr>
          <p:nvPr/>
        </p:nvGrpSpPr>
        <p:grpSpPr bwMode="auto">
          <a:xfrm>
            <a:off x="1106488" y="82550"/>
            <a:ext cx="4338637" cy="609600"/>
            <a:chOff x="1425" y="3"/>
            <a:chExt cx="2733" cy="384"/>
          </a:xfrm>
        </p:grpSpPr>
        <p:pic>
          <p:nvPicPr>
            <p:cNvPr id="2068" name="Picture 70">
              <a:extLst>
                <a:ext uri="{FF2B5EF4-FFF2-40B4-BE49-F238E27FC236}">
                  <a16:creationId xmlns:a16="http://schemas.microsoft.com/office/drawing/2014/main" id="{504345BA-8FC1-4B44-8996-19A989450D0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 y="3"/>
              <a:ext cx="294"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69" name="Rectangle 71">
              <a:extLst>
                <a:ext uri="{FF2B5EF4-FFF2-40B4-BE49-F238E27FC236}">
                  <a16:creationId xmlns:a16="http://schemas.microsoft.com/office/drawing/2014/main" id="{736E047B-E7C2-4A7E-B7B1-43A588B81B30}"/>
                </a:ext>
              </a:extLst>
            </p:cNvPr>
            <p:cNvSpPr>
              <a:spLocks noChangeArrowheads="1"/>
            </p:cNvSpPr>
            <p:nvPr/>
          </p:nvSpPr>
          <p:spPr bwMode="auto">
            <a:xfrm>
              <a:off x="1814" y="70"/>
              <a:ext cx="23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000" i="1">
                  <a:latin typeface="GeoSlab703 XBd BT" charset="0"/>
                </a:rPr>
                <a:t>Eislaufclub Gunzenhausen e.V</a:t>
              </a:r>
              <a:r>
                <a:rPr lang="de-DE" altLang="de-DE" sz="2000"/>
                <a:t>.</a:t>
              </a:r>
            </a:p>
          </p:txBody>
        </p:sp>
      </p:grpSp>
      <p:sp>
        <p:nvSpPr>
          <p:cNvPr id="2061" name="Line 72">
            <a:extLst>
              <a:ext uri="{FF2B5EF4-FFF2-40B4-BE49-F238E27FC236}">
                <a16:creationId xmlns:a16="http://schemas.microsoft.com/office/drawing/2014/main" id="{5050805F-AC3B-468A-9017-46CACE8EA8CC}"/>
              </a:ext>
            </a:extLst>
          </p:cNvPr>
          <p:cNvSpPr>
            <a:spLocks noChangeShapeType="1"/>
          </p:cNvSpPr>
          <p:nvPr/>
        </p:nvSpPr>
        <p:spPr bwMode="auto">
          <a:xfrm flipH="1">
            <a:off x="1096963" y="158750"/>
            <a:ext cx="171450" cy="4524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2" name="Line 73">
            <a:extLst>
              <a:ext uri="{FF2B5EF4-FFF2-40B4-BE49-F238E27FC236}">
                <a16:creationId xmlns:a16="http://schemas.microsoft.com/office/drawing/2014/main" id="{49668EDF-F7BD-4125-A00D-D51051AD502B}"/>
              </a:ext>
            </a:extLst>
          </p:cNvPr>
          <p:cNvSpPr>
            <a:spLocks noChangeShapeType="1"/>
          </p:cNvSpPr>
          <p:nvPr/>
        </p:nvSpPr>
        <p:spPr bwMode="auto">
          <a:xfrm flipH="1">
            <a:off x="1073150" y="163513"/>
            <a:ext cx="185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3" name="Line 74">
            <a:extLst>
              <a:ext uri="{FF2B5EF4-FFF2-40B4-BE49-F238E27FC236}">
                <a16:creationId xmlns:a16="http://schemas.microsoft.com/office/drawing/2014/main" id="{A9C996A1-BBB1-492F-9D55-E22E0DA121D6}"/>
              </a:ext>
            </a:extLst>
          </p:cNvPr>
          <p:cNvSpPr>
            <a:spLocks noChangeShapeType="1"/>
          </p:cNvSpPr>
          <p:nvPr/>
        </p:nvSpPr>
        <p:spPr bwMode="auto">
          <a:xfrm flipH="1">
            <a:off x="1420813" y="163513"/>
            <a:ext cx="1857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4" name="Line 75">
            <a:extLst>
              <a:ext uri="{FF2B5EF4-FFF2-40B4-BE49-F238E27FC236}">
                <a16:creationId xmlns:a16="http://schemas.microsoft.com/office/drawing/2014/main" id="{AA1648C7-CEF0-4F42-9F0D-D9CE9E81BB0D}"/>
              </a:ext>
            </a:extLst>
          </p:cNvPr>
          <p:cNvSpPr>
            <a:spLocks noChangeShapeType="1"/>
          </p:cNvSpPr>
          <p:nvPr/>
        </p:nvSpPr>
        <p:spPr bwMode="auto">
          <a:xfrm>
            <a:off x="1406525" y="163513"/>
            <a:ext cx="161925" cy="44767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5" name="Line 76">
            <a:extLst>
              <a:ext uri="{FF2B5EF4-FFF2-40B4-BE49-F238E27FC236}">
                <a16:creationId xmlns:a16="http://schemas.microsoft.com/office/drawing/2014/main" id="{20ED7875-F400-4738-AA7F-E46CE36055CA}"/>
              </a:ext>
            </a:extLst>
          </p:cNvPr>
          <p:cNvSpPr>
            <a:spLocks noChangeShapeType="1"/>
          </p:cNvSpPr>
          <p:nvPr/>
        </p:nvSpPr>
        <p:spPr bwMode="auto">
          <a:xfrm>
            <a:off x="1411288" y="163513"/>
            <a:ext cx="476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6" name="Rectangle 62">
            <a:extLst>
              <a:ext uri="{FF2B5EF4-FFF2-40B4-BE49-F238E27FC236}">
                <a16:creationId xmlns:a16="http://schemas.microsoft.com/office/drawing/2014/main" id="{234FB28A-982B-404E-8EC9-0BD82E10B040}"/>
              </a:ext>
            </a:extLst>
          </p:cNvPr>
          <p:cNvSpPr>
            <a:spLocks noChangeArrowheads="1"/>
          </p:cNvSpPr>
          <p:nvPr/>
        </p:nvSpPr>
        <p:spPr bwMode="auto">
          <a:xfrm>
            <a:off x="612775" y="2295525"/>
            <a:ext cx="21478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spcBef>
                <a:spcPct val="20000"/>
              </a:spcBef>
              <a:buChar char="•"/>
              <a:defRPr sz="3200">
                <a:solidFill>
                  <a:schemeClr val="tx1"/>
                </a:solidFill>
                <a:latin typeface="Times New Roman" panose="02020603050405020304" pitchFamily="18" charset="0"/>
              </a:defRPr>
            </a:lvl1pPr>
            <a:lvl2pPr marL="742950" indent="-285750" defTabSz="762000">
              <a:spcBef>
                <a:spcPct val="20000"/>
              </a:spcBef>
              <a:buChar char="–"/>
              <a:defRPr sz="2800">
                <a:solidFill>
                  <a:schemeClr val="tx1"/>
                </a:solidFill>
                <a:latin typeface="Times New Roman" panose="02020603050405020304" pitchFamily="18" charset="0"/>
              </a:defRPr>
            </a:lvl2pPr>
            <a:lvl3pPr marL="1143000" indent="-228600" defTabSz="762000">
              <a:spcBef>
                <a:spcPct val="20000"/>
              </a:spcBef>
              <a:buChar char="•"/>
              <a:defRPr sz="2400">
                <a:solidFill>
                  <a:schemeClr val="tx1"/>
                </a:solidFill>
                <a:latin typeface="Times New Roman" panose="02020603050405020304" pitchFamily="18" charset="0"/>
              </a:defRPr>
            </a:lvl3pPr>
            <a:lvl4pPr marL="1600200" indent="-228600" defTabSz="762000">
              <a:spcBef>
                <a:spcPct val="20000"/>
              </a:spcBef>
              <a:buChar char="–"/>
              <a:defRPr sz="2000">
                <a:solidFill>
                  <a:schemeClr val="tx1"/>
                </a:solidFill>
                <a:latin typeface="Times New Roman" panose="02020603050405020304" pitchFamily="18" charset="0"/>
              </a:defRPr>
            </a:lvl4pPr>
            <a:lvl5pPr marL="2057400" indent="-228600" defTabSz="762000">
              <a:spcBef>
                <a:spcPct val="20000"/>
              </a:spcBef>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de-DE" altLang="de-DE" sz="1800">
                <a:latin typeface="Arial" panose="020B0604020202020204" pitchFamily="34" charset="0"/>
              </a:rPr>
              <a:t>„Vormittagsgruppe“</a:t>
            </a:r>
          </a:p>
          <a:p>
            <a:pPr algn="ctr">
              <a:spcBef>
                <a:spcPct val="0"/>
              </a:spcBef>
              <a:buFontTx/>
              <a:buNone/>
            </a:pPr>
            <a:r>
              <a:rPr lang="de-DE" altLang="de-DE" sz="1000">
                <a:latin typeface="Arial" panose="020B0604020202020204" pitchFamily="34" charset="0"/>
              </a:rPr>
              <a:t>Offenes Turnier</a:t>
            </a:r>
          </a:p>
        </p:txBody>
      </p:sp>
      <p:sp>
        <p:nvSpPr>
          <p:cNvPr id="2067" name="Line 61">
            <a:extLst>
              <a:ext uri="{FF2B5EF4-FFF2-40B4-BE49-F238E27FC236}">
                <a16:creationId xmlns:a16="http://schemas.microsoft.com/office/drawing/2014/main" id="{BF7D131E-EFC5-4C51-B150-2B77D8895EF3}"/>
              </a:ext>
            </a:extLst>
          </p:cNvPr>
          <p:cNvSpPr>
            <a:spLocks noChangeShapeType="1"/>
          </p:cNvSpPr>
          <p:nvPr/>
        </p:nvSpPr>
        <p:spPr bwMode="auto">
          <a:xfrm>
            <a:off x="3419475" y="2370138"/>
            <a:ext cx="6350" cy="257333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andard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291</Words>
  <Application>Microsoft Office PowerPoint</Application>
  <PresentationFormat>A4-Papier (210 x 297 mm)</PresentationFormat>
  <Paragraphs>45</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Times New Roman</vt:lpstr>
      <vt:lpstr>Arial</vt:lpstr>
      <vt:lpstr>GeoSlab703 XBd BT</vt:lpstr>
      <vt:lpstr>Standarddesign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Matthias Winkler</dc:creator>
  <cp:lastModifiedBy>Winkler Matthias</cp:lastModifiedBy>
  <cp:revision>72</cp:revision>
  <cp:lastPrinted>1999-10-18T13:22:55Z</cp:lastPrinted>
  <dcterms:created xsi:type="dcterms:W3CDTF">1997-03-17T18:55:46Z</dcterms:created>
  <dcterms:modified xsi:type="dcterms:W3CDTF">2021-05-30T22:38:33Z</dcterms:modified>
</cp:coreProperties>
</file>