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3048" y="108"/>
      </p:cViewPr>
      <p:guideLst>
        <p:guide orient="horz" pos="31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B37D-13EB-4AD2-A986-0C03D739C401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643C-BE41-48CF-B5CD-CD5447446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4157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B37D-13EB-4AD2-A986-0C03D739C401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643C-BE41-48CF-B5CD-CD5447446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2416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B37D-13EB-4AD2-A986-0C03D739C401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643C-BE41-48CF-B5CD-CD5447446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5798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B37D-13EB-4AD2-A986-0C03D739C401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643C-BE41-48CF-B5CD-CD5447446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406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B37D-13EB-4AD2-A986-0C03D739C401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643C-BE41-48CF-B5CD-CD5447446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7699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B37D-13EB-4AD2-A986-0C03D739C401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643C-BE41-48CF-B5CD-CD5447446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1089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B37D-13EB-4AD2-A986-0C03D739C401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643C-BE41-48CF-B5CD-CD5447446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382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B37D-13EB-4AD2-A986-0C03D739C401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643C-BE41-48CF-B5CD-CD5447446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3914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B37D-13EB-4AD2-A986-0C03D739C401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643C-BE41-48CF-B5CD-CD5447446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809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B37D-13EB-4AD2-A986-0C03D739C401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643C-BE41-48CF-B5CD-CD5447446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217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B37D-13EB-4AD2-A986-0C03D739C401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643C-BE41-48CF-B5CD-CD5447446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341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AB37D-13EB-4AD2-A986-0C03D739C401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A643C-BE41-48CF-B5CD-CD5447446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95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3B9AB757-7B54-4169-9F82-A5FFEE86F1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" y="1783960"/>
            <a:ext cx="6858000" cy="6338079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DD740F27-3851-47ED-ACD4-CE6B2280584B}"/>
              </a:ext>
            </a:extLst>
          </p:cNvPr>
          <p:cNvSpPr/>
          <p:nvPr/>
        </p:nvSpPr>
        <p:spPr>
          <a:xfrm>
            <a:off x="-90169" y="620792"/>
            <a:ext cx="70383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Bernard MT Condensed" panose="02050806060905020404" pitchFamily="18" charset="0"/>
              </a:rPr>
              <a:t>1. Erdinger Weissbräu Cup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6FC4C7B-D6A5-47DE-A033-5300AE3866AB}"/>
              </a:ext>
            </a:extLst>
          </p:cNvPr>
          <p:cNvSpPr txBox="1"/>
          <p:nvPr/>
        </p:nvSpPr>
        <p:spPr>
          <a:xfrm>
            <a:off x="682093" y="8122039"/>
            <a:ext cx="54938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algn="ctr">
              <a:defRPr sz="5400" b="0" cap="none" spc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Bernard MT Condensed" panose="02050806060905020404" pitchFamily="18" charset="0"/>
              </a:defRPr>
            </a:lvl1pPr>
          </a:lstStyle>
          <a:p>
            <a:r>
              <a:rPr lang="de-DE" dirty="0"/>
              <a:t>03.-05. August 2018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D6EB9B1-F53C-4819-9674-1CFD4EFAD1AC}"/>
              </a:ext>
            </a:extLst>
          </p:cNvPr>
          <p:cNvSpPr txBox="1"/>
          <p:nvPr/>
        </p:nvSpPr>
        <p:spPr>
          <a:xfrm>
            <a:off x="662056" y="9135835"/>
            <a:ext cx="55338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algn="ctr">
              <a:defRPr sz="5400" b="0" cap="none" spc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Bernard MT Condensed" panose="02050806060905020404" pitchFamily="18" charset="0"/>
              </a:defRPr>
            </a:lvl1pPr>
          </a:lstStyle>
          <a:p>
            <a:r>
              <a:rPr lang="de-DE" sz="2400" dirty="0"/>
              <a:t>auf den Pflasterbahnen des EC Gunzenhausen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F5EA7717-5BAD-4C05-80D9-041D0C92DC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4659" y="889350"/>
            <a:ext cx="2323340" cy="2323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933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rafik 22">
            <a:extLst>
              <a:ext uri="{FF2B5EF4-FFF2-40B4-BE49-F238E27FC236}">
                <a16:creationId xmlns:a16="http://schemas.microsoft.com/office/drawing/2014/main" id="{48D33A71-AD6C-4C1B-A460-B71555D50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86336"/>
            <a:ext cx="6858000" cy="6333744"/>
          </a:xfrm>
          <a:prstGeom prst="rect">
            <a:avLst/>
          </a:prstGeom>
        </p:spPr>
      </p:pic>
      <p:sp>
        <p:nvSpPr>
          <p:cNvPr id="24" name="Rechteck 23">
            <a:extLst>
              <a:ext uri="{FF2B5EF4-FFF2-40B4-BE49-F238E27FC236}">
                <a16:creationId xmlns:a16="http://schemas.microsoft.com/office/drawing/2014/main" id="{D8B0BF5A-5CCC-4746-BF4E-5728E1BD1D15}"/>
              </a:ext>
            </a:extLst>
          </p:cNvPr>
          <p:cNvSpPr/>
          <p:nvPr/>
        </p:nvSpPr>
        <p:spPr>
          <a:xfrm>
            <a:off x="-400832" y="1565753"/>
            <a:ext cx="7440459" cy="7073589"/>
          </a:xfrm>
          <a:prstGeom prst="rect">
            <a:avLst/>
          </a:prstGeom>
          <a:solidFill>
            <a:srgbClr val="FFFFFF">
              <a:alpha val="8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8B431A5-35C6-42C2-AF57-98476A36F98D}"/>
              </a:ext>
            </a:extLst>
          </p:cNvPr>
          <p:cNvSpPr txBox="1"/>
          <p:nvPr/>
        </p:nvSpPr>
        <p:spPr>
          <a:xfrm>
            <a:off x="0" y="147552"/>
            <a:ext cx="67690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Der EC Gunzenhausen möchte Euch recht herzlich zum 1. Erdinger Weissbräu Cup einladen. 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AA8DF2E-282A-40D6-8864-190E56B4FD45}"/>
              </a:ext>
            </a:extLst>
          </p:cNvPr>
          <p:cNvSpPr txBox="1"/>
          <p:nvPr/>
        </p:nvSpPr>
        <p:spPr>
          <a:xfrm>
            <a:off x="447804" y="552572"/>
            <a:ext cx="596238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Bernard MT Condensed" panose="02050806060905020404" pitchFamily="18" charset="0"/>
              </a:rPr>
              <a:t>1.Preis:</a:t>
            </a:r>
          </a:p>
          <a:p>
            <a:pPr algn="ctr"/>
            <a:r>
              <a:rPr lang="de-DE" sz="2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Bernard MT Condensed" panose="02050806060905020404" pitchFamily="18" charset="0"/>
              </a:rPr>
              <a:t>2 DZ mit Frühstück am Erdinger Herbstfest 2018</a:t>
            </a:r>
          </a:p>
          <a:p>
            <a:pPr algn="ctr"/>
            <a:r>
              <a:rPr lang="de-DE" sz="2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Bernard MT Condensed" panose="02050806060905020404" pitchFamily="18" charset="0"/>
              </a:rPr>
              <a:t>mit Tischreservierung im Festzelt incl. Essen und Getränke</a:t>
            </a:r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4D57236-CCA1-4D2B-8350-9FA92F131FAA}"/>
              </a:ext>
            </a:extLst>
          </p:cNvPr>
          <p:cNvSpPr txBox="1"/>
          <p:nvPr/>
        </p:nvSpPr>
        <p:spPr>
          <a:xfrm>
            <a:off x="207065" y="3244242"/>
            <a:ext cx="881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Datum: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84A8D39-3E01-4AC5-8A22-E3091A3E2837}"/>
              </a:ext>
            </a:extLst>
          </p:cNvPr>
          <p:cNvSpPr txBox="1"/>
          <p:nvPr/>
        </p:nvSpPr>
        <p:spPr>
          <a:xfrm>
            <a:off x="207065" y="2176248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Ablauf: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C2BDEFA-60A3-43C5-B51C-94516F90D035}"/>
              </a:ext>
            </a:extLst>
          </p:cNvPr>
          <p:cNvSpPr txBox="1"/>
          <p:nvPr/>
        </p:nvSpPr>
        <p:spPr>
          <a:xfrm>
            <a:off x="207065" y="443421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Gebühr: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74CED6-27BA-4308-BCE5-25D4B3ECB6E5}"/>
              </a:ext>
            </a:extLst>
          </p:cNvPr>
          <p:cNvSpPr txBox="1"/>
          <p:nvPr/>
        </p:nvSpPr>
        <p:spPr>
          <a:xfrm>
            <a:off x="207065" y="4779062"/>
            <a:ext cx="816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Preise: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7656A32-6B11-4D61-9F9C-CF8425C7A5BC}"/>
              </a:ext>
            </a:extLst>
          </p:cNvPr>
          <p:cNvSpPr txBox="1"/>
          <p:nvPr/>
        </p:nvSpPr>
        <p:spPr>
          <a:xfrm>
            <a:off x="1246233" y="2176248"/>
            <a:ext cx="5292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Es werden vier Vorrunden mit jeweils 7 Mannschaften gespielt. Die besten 2 jeder Gruppe und die Gastgeber spielen das Finale.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859354D-F442-4BE7-B1A1-C4679A2EEDA8}"/>
              </a:ext>
            </a:extLst>
          </p:cNvPr>
          <p:cNvSpPr txBox="1"/>
          <p:nvPr/>
        </p:nvSpPr>
        <p:spPr>
          <a:xfrm>
            <a:off x="1246234" y="3244242"/>
            <a:ext cx="529235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Gruppe 1: Freitag, 03.08.2018, Meldung 18:00 Uhr Beginn 18:30 Uhr</a:t>
            </a:r>
          </a:p>
          <a:p>
            <a:r>
              <a:rPr lang="de-DE" sz="1400" dirty="0"/>
              <a:t>Gruppe 2: Samstag, 04.08.2018, Meldung 09:00 Uhr Beginn 09:30 Uhr</a:t>
            </a:r>
          </a:p>
          <a:p>
            <a:r>
              <a:rPr lang="de-DE" sz="1400" dirty="0"/>
              <a:t>Gruppe 3: Samstag, 04.08.2018, Meldung 12:00 Uhr Beginn 12:30 Uhr</a:t>
            </a:r>
          </a:p>
          <a:p>
            <a:r>
              <a:rPr lang="de-DE" sz="1400" dirty="0"/>
              <a:t>Gruppe 4: Samstag, 04.08.2018, Meldung 15:00 Uhr Beginn 15:30 Uhr</a:t>
            </a:r>
          </a:p>
          <a:p>
            <a:r>
              <a:rPr lang="de-DE" sz="1400" b="1" dirty="0"/>
              <a:t>FINALE: Sonntag, 05.08.2018, Meldung 09:30 Uhr Beginn 10:00 Uhr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DF02C4F-5B2E-4116-A71C-0D4AB1061C97}"/>
              </a:ext>
            </a:extLst>
          </p:cNvPr>
          <p:cNvSpPr txBox="1"/>
          <p:nvPr/>
        </p:nvSpPr>
        <p:spPr>
          <a:xfrm>
            <a:off x="1246233" y="4461658"/>
            <a:ext cx="28643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25 Euro (Finale ist ohne Startgebühr)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07CA341-ABB7-4D11-B127-FE837D25AD3F}"/>
              </a:ext>
            </a:extLst>
          </p:cNvPr>
          <p:cNvSpPr txBox="1"/>
          <p:nvPr/>
        </p:nvSpPr>
        <p:spPr>
          <a:xfrm>
            <a:off x="1246234" y="4808970"/>
            <a:ext cx="554386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Großzügige Bierpreise für jede Mannschaft. </a:t>
            </a:r>
          </a:p>
          <a:p>
            <a:r>
              <a:rPr lang="de-DE" sz="1400" b="1" dirty="0"/>
              <a:t>Der Gewinner erhält die Einladung zum Erdinger Herbstfest 2018 (Anreise 09.09.18 nach Absprache / Abreise 10.09.18). Ab 18:00 Uhr sind die Plätze im Festzelt reserviert. Dort wird für Essen und Trinken bestens gesorgt sein. </a:t>
            </a:r>
          </a:p>
          <a:p>
            <a:r>
              <a:rPr lang="de-DE" sz="1400" b="1" dirty="0"/>
              <a:t>Eine genaue Absprache erfolgt mit dem Gewinnern nach dem Finale.</a:t>
            </a:r>
          </a:p>
          <a:p>
            <a:endParaRPr lang="de-DE" sz="1400" b="1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A20B57E-2DE4-4189-B2A8-1F533AFBA340}"/>
              </a:ext>
            </a:extLst>
          </p:cNvPr>
          <p:cNvSpPr txBox="1"/>
          <p:nvPr/>
        </p:nvSpPr>
        <p:spPr>
          <a:xfrm>
            <a:off x="88947" y="8639342"/>
            <a:ext cx="67690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Bestimmungen:</a:t>
            </a:r>
          </a:p>
          <a:p>
            <a:r>
              <a:rPr lang="de-DE" sz="1200" dirty="0"/>
              <a:t>Kein angemeldetes Turnier. Es werden </a:t>
            </a:r>
            <a:r>
              <a:rPr lang="de-DE" sz="1200" b="1" dirty="0"/>
              <a:t>keine Pässe </a:t>
            </a:r>
            <a:r>
              <a:rPr lang="de-DE" sz="1200" dirty="0"/>
              <a:t>benötigt. Jede Mannschaft (4 Spieler) kann eine reine Herren-, Damen oder gemischte Mannschaft sein. Bitte gebt bei der Meldung den gewünschten Teamnamen mit an… Die Startlisten werden zwei Wochen vor dem Turnier auf der Homepage www.eislaufclub.de veröffentlicht.</a:t>
            </a:r>
          </a:p>
          <a:p>
            <a:r>
              <a:rPr lang="de-DE" sz="1200" dirty="0"/>
              <a:t>Der EC Gunzenhausen übernimmt keine Haftung für Unfälle oder sonstige Schadensfälle.</a:t>
            </a:r>
          </a:p>
          <a:p>
            <a:endParaRPr lang="de-DE" sz="1200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E8A069C-1DF8-4E6D-BDCF-D61A0E4EFF57}"/>
              </a:ext>
            </a:extLst>
          </p:cNvPr>
          <p:cNvSpPr txBox="1"/>
          <p:nvPr/>
        </p:nvSpPr>
        <p:spPr>
          <a:xfrm>
            <a:off x="88947" y="6970635"/>
            <a:ext cx="641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Meldungen bitte an Günter Winkler, Nürnberger Str. 44, 91710 Gunzenhausen, 09831-8488, guenter.winkler@weitschiessen.de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4E65194-9C92-454A-8537-538E3DB75C5B}"/>
              </a:ext>
            </a:extLst>
          </p:cNvPr>
          <p:cNvSpPr txBox="1"/>
          <p:nvPr/>
        </p:nvSpPr>
        <p:spPr>
          <a:xfrm>
            <a:off x="207065" y="2679376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Ort: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73AD607E-6F2B-444B-980F-1B2A307B1A5E}"/>
              </a:ext>
            </a:extLst>
          </p:cNvPr>
          <p:cNvSpPr txBox="1"/>
          <p:nvPr/>
        </p:nvSpPr>
        <p:spPr>
          <a:xfrm>
            <a:off x="1248321" y="2679376"/>
            <a:ext cx="5292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Pflasterbahnen des EC Gunzenhausen</a:t>
            </a:r>
          </a:p>
          <a:p>
            <a:r>
              <a:rPr lang="de-DE" sz="1400" dirty="0" err="1"/>
              <a:t>Öttinger</a:t>
            </a:r>
            <a:r>
              <a:rPr lang="de-DE" sz="1400" dirty="0"/>
              <a:t> Str. 8, 91710 Gunzenhausen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C7FE29AA-688F-4FA4-B18F-6E3020AB967D}"/>
              </a:ext>
            </a:extLst>
          </p:cNvPr>
          <p:cNvSpPr txBox="1"/>
          <p:nvPr/>
        </p:nvSpPr>
        <p:spPr>
          <a:xfrm>
            <a:off x="88947" y="6261616"/>
            <a:ext cx="66122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Nutzt das Turnier z.B. für Euren Vereinsausflug ins Neue Fränkische Seenland! Hier wird Gastfreundschaft groß geschrieben. Gerne sind wir Euch bei einem Programm und der Suche nach Quartieren behilflich.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EEAF1F60-2ACD-423B-94BC-91F278435CD5}"/>
              </a:ext>
            </a:extLst>
          </p:cNvPr>
          <p:cNvSpPr txBox="1"/>
          <p:nvPr/>
        </p:nvSpPr>
        <p:spPr>
          <a:xfrm>
            <a:off x="914689" y="7775246"/>
            <a:ext cx="25847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Bernard MT Condensed" panose="02050806060905020404" pitchFamily="18" charset="0"/>
              </a:rPr>
              <a:t>Wir freuen uns auf Euch!</a:t>
            </a:r>
          </a:p>
        </p:txBody>
      </p:sp>
      <p:pic>
        <p:nvPicPr>
          <p:cNvPr id="22" name="Grafik 21">
            <a:extLst>
              <a:ext uri="{FF2B5EF4-FFF2-40B4-BE49-F238E27FC236}">
                <a16:creationId xmlns:a16="http://schemas.microsoft.com/office/drawing/2014/main" id="{44F78F3D-306A-4493-B98E-696048109D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045" y="7489438"/>
            <a:ext cx="2114304" cy="141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95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357</Words>
  <Application>Microsoft Office PowerPoint</Application>
  <PresentationFormat>A4-Papier (210 x 297 mm)</PresentationFormat>
  <Paragraphs>30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Bernard MT Condensed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Winkler, Matthias</dc:creator>
  <cp:lastModifiedBy>Winkler, Matthias</cp:lastModifiedBy>
  <cp:revision>12</cp:revision>
  <dcterms:created xsi:type="dcterms:W3CDTF">2018-01-21T22:03:42Z</dcterms:created>
  <dcterms:modified xsi:type="dcterms:W3CDTF">2018-01-29T22:44:13Z</dcterms:modified>
</cp:coreProperties>
</file>